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notesSlides/notesSlide4.xml" ContentType="application/vnd.openxmlformats-officedocument.presentationml.notesSlide+xml"/>
  <Override PartName="/ppt/ink/ink3.xml" ContentType="application/inkml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68" r:id="rId2"/>
    <p:sldId id="741" r:id="rId3"/>
    <p:sldId id="742" r:id="rId4"/>
    <p:sldId id="651" r:id="rId5"/>
    <p:sldId id="687" r:id="rId6"/>
    <p:sldId id="652" r:id="rId7"/>
    <p:sldId id="743" r:id="rId8"/>
    <p:sldId id="745" r:id="rId9"/>
    <p:sldId id="746" r:id="rId10"/>
    <p:sldId id="751" r:id="rId11"/>
    <p:sldId id="747" r:id="rId12"/>
    <p:sldId id="752" r:id="rId13"/>
    <p:sldId id="753" r:id="rId14"/>
    <p:sldId id="755" r:id="rId15"/>
    <p:sldId id="756" r:id="rId16"/>
    <p:sldId id="758" r:id="rId17"/>
    <p:sldId id="759" r:id="rId18"/>
    <p:sldId id="760" r:id="rId19"/>
    <p:sldId id="761" r:id="rId20"/>
    <p:sldId id="762" r:id="rId21"/>
    <p:sldId id="740" r:id="rId22"/>
    <p:sldId id="688" r:id="rId23"/>
    <p:sldId id="768" r:id="rId24"/>
    <p:sldId id="764" r:id="rId25"/>
    <p:sldId id="766" r:id="rId26"/>
    <p:sldId id="765" r:id="rId27"/>
    <p:sldId id="763" r:id="rId28"/>
    <p:sldId id="76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6223"/>
    <a:srgbClr val="4472C4"/>
    <a:srgbClr val="060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50"/>
    <p:restoredTop sz="94719"/>
  </p:normalViewPr>
  <p:slideViewPr>
    <p:cSldViewPr snapToGrid="0" snapToObjects="1">
      <p:cViewPr varScale="1">
        <p:scale>
          <a:sx n="87" d="100"/>
          <a:sy n="87" d="100"/>
        </p:scale>
        <p:origin x="61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44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64.35045" units="1/cm"/>
          <inkml:channelProperty channel="Y" name="resolution" value="86.95652" units="1/cm"/>
          <inkml:channelProperty channel="T" name="resolution" value="1" units="1/dev"/>
        </inkml:channelProperties>
      </inkml:inkSource>
      <inkml:timestamp xml:id="ts0" timeString="2020-06-04T15:52:24.2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6754 15701 0,'0'-37'141,"19"-1"-126,227-76 1,-113 76-1,-1-18-15,57 18 16,1-19-16,-77 57 16,-37 0-1,-38 0-15,-1 0 16,-37 19-16,38 57 16,0 18-16,-38-18 15,57 0-15,-57 56 16,0-56-16,0 56 15,0-56-15,-38-1 16,19-37-16,-38 38 16,38-38-16,-56 38 15,-20-39-15,19 58 16,-18-57-16,-39 0 16,58 18-16,-58-18 15,58-38-15,-58 0 16,1 0-1,-1 0-15,1 0 0,56 0 16,1 0-16,-1 0 16,95 0 31,56-19-47,58 19 15,37 0-15,76 0 16,0 0-16,-57 0 15,-18 0-15,-39 0 16,0 0-16,-56 0 16,-38 0-16,0 0 15,0 0-15,-38 19 16,37-19-16,-18 19 16,19-19-16,-38 38 15,38-38-15,0 0 16,0 38-16</inkml:trace>
  <inkml:trace contextRef="#ctx0" brushRef="#br0" timeOffset="952.19">8438 15910 0,'0'18'16,"0"20"-16,0-19 15,38 19-15,-38 38 16,0-1-16,0 58 15,0-1-15,0 1 16,0-58-16,0 1 16,0 0-16,0-95 78,0-19-63,0 0-15,0-19 16,38-37-16,-38-39 16,38 1-16,-38 56 15,0 1-15,38-1 16,-1 38-16,1 0 16,0 0-16,0 19 15,-19-18-15,19-1 16,0 38-16,-1 0 47,-37 19-32,38 19-15,-38-20 16,38 58-16,-38 0 16,38 56-16,-38-37 15,38 37-15,19 1 16,-57-58-16,0 1 15,0 0-15,0-1 16,0-37-16,0 0 47</inkml:trace>
  <inkml:trace contextRef="#ctx0" brushRef="#br0" timeOffset="9736.57">3973 15664 0,'0'0'0,"0"37"0,0 1 15,-38-19-15,38 19 16,0 38-16,0-1 16,0 1-16,0 0 15,0-1-15,0 20 16,38 37-16,0-56 15,0 0-15,0 56 16,56-37-16,-18-20 16,19 20-16,-58-19 15,39-20-15,-38-37 16,0 19-16,0-38 16,-1 0-16,1 0 15,-19-19-15,19 19 16,0-19-16,0-18 15,0-1-15,-19 0 16,18 0-16,1 19 16,0-19-16,0 0 15,-38 1 1,38-1-16,-38 0 16,0-19-16,0 19 15,0-37-15,0-1 16,0-56-16,0 56 15,0 0-15,0 1 16,0 37-16,-19 0 16,19 0-16,-38-38 15,0 39-15,0 18 16,0-57-16,1 38 16,-1 0-16,-38 0 15,57 1-15,-57-1 16,39 0-16,-1 0 15,-38 0-15,38 19 16,0-18-16,20 37 16,-20-38-16,0 38 15,0 0-15,0 0 16,0 0 0,19 19-16,-18 18 15,-1-18-15,-38 19 16,0 19-1,39-38-15,-1 19 0,0 0 16,0-1-16,0 1 16,38 0-1,0-19 1</inkml:trace>
  <inkml:trace contextRef="#ctx0" brushRef="#br0" timeOffset="10513.16">6300 15418 0,'-19'0'15,"-18"0"-15,-1 0 16,0 0-16,19 0 16,-19 19-1,0 56-15,38 1 16,-56 56-16,56 1 16,0-1-16,0 1 15,0-1-15,0 1 16,0-20-16,0 19 15,0 1-15,37-1 16,-37 1-16,38-1 16,0-56-16,19 56 15,-19-37 1,-1 37-16,58-56 16,-19 18-16,18-18 15,-56-38-15,-19 0 16,-19-57 62,0-19-62</inkml:trace>
  <inkml:trace contextRef="#ctx0" brushRef="#br0" timeOffset="11375.99">8911 14850 0,'38'0'31,"-19"0"-15,57 19-16,18 19 15,39 0-15,-58 56 16,77-18-16,-77 19 16,58-1-16,-38 39 15,-1-1-15,-56 0 16,19 1-16,-19-1 16,-1 1-16,-37-1 15,0 1-15,0-1 16,0 0-16,0-18 15,0 18-15,0 1 16,0-1-16,0 1 16,0-58-16,0 1 15,0 0-15,0-1 16,0-37-16,0 0 16</inkml:trace>
  <inkml:trace contextRef="#ctx0" brushRef="#br0" timeOffset="16896.66">24085 7586 0,'19'0'47,"38"0"-47,18 0 16,115 0-16,-1 0 15,38 0-15,-38-19 16,0 19-16,-18 0 16,18-38-16,0 38 15,-57 0 1,-56 0-16,0 0 0,-38 0 16,-20-38-16,20 38 15,0 0-15,0 0 16,0 0-16,0 0 15,-19 0-15,18 0 16,1-38 0,0 38-16,0 0 0,-19 0 15,19 0 1,0 0-16</inkml:trace>
  <inkml:trace contextRef="#ctx0" brushRef="#br0" timeOffset="20063.91">21096 10480 0,'38'0'31,"-20"0"-31,20 0 15,0 0-15,0 0 16,38 0-16,56 0 16,-18 0-16,18 0 15,57 0 1,-18 0-16,-39 0 0,57 0 16,-56 0-16,-20 0 15,20 0-15,-1 0 16,-56 0-16,-1 0 15,1 0-15,-38 0 16,0 0-16,0 0 16,37 0-16,1 0 15,0 0-15,56 0 16,38 0 0,20 0-16,56 0 15,94 57-15,-18-57 16,75 0-16,-56 57 15,-1-57-15,-94 0 16,19 56-16,-95-56 16,76 0-16,-57 0 15,-18 0-15,18 38 16,0-38-16,-19 0 16,-37 0-16,-58 0 15,1 0-15,-38 0 16,0 0-16,0 0 94,0 0-94,-20 0 15,58 0-15,0 0 16,-1 0-16,20 0 15,-19 0 1,-1-19-16,1 19 0,0 0 16,-38 0-1</inkml:trace>
  <inkml:trace contextRef="#ctx0" brushRef="#br0" timeOffset="22624.2">21834 10707 0,'37'0'16,"-37"38"0,0 0 15,38-38-31,-38 38 15,19-38-15,19 0 16,-38 19-16,38-19 16,0 37-16,0-37 15,-38 38-15,37-38 16,-18 38-16,19-38 16,0 38-16,0-38 15,0 0-15,0 19 16,-20-19-16,-18 38 15,38-38-15,0 38 16,0-38-16,0 37 16,19-37-16,-20 0 15,39 38-15,0-38 16,18 0-16,-18 0 16,0 0-1,-38 0-15,-20 0 0,20 0 16,0 0-1,0 0-15,0 0 16,-19-19-16,-19-19 16,38 38-1,-38-37-15,37 37 16,-37-19-16,38 19 16,-38-38-16,0 0 15,0 0 1,38 38-16,-38-38 15,0 19 1,38 19 0,-38-37-16,0-1 15,0 0 1,0 0 0,0 0-16,0 19 15,0-18 1,-19 37-16,19-38 15,-38 0-15,38 0 16,-38 38-16,1-19 16,-1-19-16,19 38 15,19-38-15,-38 38 16,-38 0 0,1-37-16,-20 37 15,76 0-15,-19 0 16,0 0-16,1 0 15,-1 0-15,19 0 16,-19 37-16,-38-37 16,38 38-16,1 0 15,-1 0-15,19 0 16,-19-38-16,0 0 16,38 19-16,-38-19 31,38 38-31</inkml:trace>
  <inkml:trace contextRef="#ctx0" brushRef="#br0" timeOffset="23535.55">22553 11956 0,'0'38'47,"0"-1"-31,0 1-16,-19-19 15,19 19-15,0 0 16,0 0-16,0 37 16,0 1-16,19 0 15,18 18-15,20-18 16,-38-38-16,57 0 15,-38-1-15,37 1 16,20 0-16,-19-38 16,-1 0-16,58 0 15,-20 0-15,20 0 16,-1 0-16,1 0 16,-1-38-16,0 0 15,-56 1-15,19-58 16,-57 19-16,-1-56 15,20 0-15,-57-1 16,0 1-16,0-1 16,0 20-16,0 18 15,0 76-15,0-19 32,0 1-32,-19 37 15,-19-38-15,1 38 16,-39 0-16,0 0 15,0 0-15,-56 0 16,56 0-16,1 0 16,37 0-16</inkml:trace>
  <inkml:trace contextRef="#ctx0" brushRef="#br0" timeOffset="32328.27">25769 15985 0,'0'19'0,"0"19"16,0-19-16,0 19 15,0 0-15,38 37 16,-38 58-16,0-58 16,38 1-16,-38 19 15,0-20-15,0-56 16,0 57-16,0-38 16,37 0-16,-37-1 15,0-56 126,0-18-126,0-1-15,0-38 16,0 0-16,0 1 16,0-58-16,0 20 15,0-20-15,38-56 16,19 57-16,-19-1 16,0 58-16,0-20 15,-1 57-15,1 19 16,0-18-16,0 37 15,0-38-15,-19 38 16,19 0-16,-1 0 16,1 0 15,0 0-15,-19 19-1,19 18-15,-38-18 16,38 19-1,-1 0-15,-37 0 16,38 0-16,-38-19 16,38 56-16,-38 20 15,0-19-15,0-1 16,0 1-16,0 0 16,0 56-16,0-56 15,0-1-15,0 1 16,0 0-16,0-1 15,0-37-15</inkml:trace>
  <inkml:trace contextRef="#ctx0" brushRef="#br0" timeOffset="33728">23309 15474 0,'0'0'0,"-19"38"15,-18-38-15,37 38 16,-38 0-16,38-19 16,-38 19-16,38 0 15,0-1-15,0 39 16,0 0-16,0-1 15,0 1-15,0 0 16,0-1-16,19 20 16,-19-19-16,57-1 15,-20 1-15,1 19 16,0-58-16,0-18 16,0 57-16,-19-38 15,19 0-15,-1-38 16,1 38-16,0-38 15,0 0-15,-19 0 16,19 0-16,0 0 16,-1 0-16,1 0 15,-19-19 1,19 19-16,0-38 16,0 0-16,-1 19 15,39-19-15,-38 0 16,0-37-16,38-20 15,-39 57-15,1-37 16,0-1-16,-38 0 16,0 1-16,0-1 15,0-57-15,0 58 16,-19-58-16,-19 39 16,38 18-16,-56 0 15,18 1-15,0 37 16,19 0-16,-19 0 15,-38 0-15,39 1 16,-1-1-16,0 38 16,0 0-16,19 0 15,-57 0-15,39 19 16,-1 19-16,0-1 16,-38 1-16,38 0 15,1 38-15,-1-1 16,0 20-16,38-19 15,0-57 1,0 56-16,0-37 16,0 0-16,0 0 15,0 0-15</inkml:trace>
  <inkml:trace contextRef="#ctx0" brushRef="#br0" timeOffset="34537.55">25504 15134 0,'0'0'0,"-38"76"0,0 18 16,1-18-16,-1 0 15,-19 56-15,57 0 16,0 58-16,0-58 16,0 38-1,38-37-15,0-1 16,-1 1-16,20-1 16,-19-37-16,0-20 15,0 1-15,-38 0 16,38 18-16,18-18 15,-56-38-15,19-1 16,-19 1-16,38 0 16,-38-19-16,38-19 15,0 0 1,-38 38-16,38-38 16,-1 0-1,-18-19 1</inkml:trace>
  <inkml:trace contextRef="#ctx0" brushRef="#br0" timeOffset="35247.26">27169 15058 0,'0'-38'0,"0"57"63,0 0-63,38 19 15,0 38-15,18 56 16,20 1-16,-19 56 16,37 19-16,-56-19 15,19 0 1,-19-18-16,19-39 15,-57 0-15,0 1 16,-19-58-16,-38 20 16,57-19-16,-38-1 15,0 20-15,38-57 16,0-19-16,-38 19 16,38-1-16,-37 1 15,37-57 79</inkml:trace>
  <inkml:trace contextRef="#ctx0" brushRef="#br0" timeOffset="58776.7">6754 15512 0,'0'38'31,"0"38"-31,0-1 16,0 1-16,0 57 15,0 56-15,0-19 16,0-38-16,-37 1 16,37-1-16,0-56 15,0 0-15,0-95 63,0-57-63,0-37 15,37-77-15,1 1 16,19-76-16,0 0 16,0 1-16,-20 131 15,1 58-15,-38 131 47,-19 77-47,-37-1 16,18 1-16,0 56 15,-19 0-15,19 0 16,-75 0-16,75 0 16,-19 76-16,19-132 15,38-58-15,19-94 32,19-56-32,57-114 15,-1-19-15,20-57 16,-57 0-16,37 76 15,1-19 1,-57 75-16,18 57 16,-37 39-1,-19 93 17,0 58-32,-19 37 15,-37 95-15,18 19 16,-19-95-16,19 19 15,-19 1-15,57-115 16,0-37 0,19-57-1,57-94-15,19-76 16,94-171-16,-76 76 16,-18 19-16,18 1 15,-18 56-15,-38 75 16,-19 57-16,-1 76 31,-55 0-31,-20 38 16,0 76-16,0 75 15,-19 76-15,-37-57 16,37-19-16,-38 0 16,39-56-1,56-1-15,0-94 31,0-57-31,37-57 16,39-18-16,19-95 16,-1-1-16,20-18 15,-76 19-15,18 57 16,-56 56-16,0 38 31,0 57-31,-19 57 16,-37 56-16,-39 57 15,-18 95-15,18-19 16,38 0-16,0-76 16,57 0-16,0-75 15,0-76 1,19-57 0,19-95-1,57-75-15,18-19 16,-18-57-16,18 0 15,-18 57-15,-38 76 16,-19 56-16,-1 38 16,-37 95-1,-18 19 1,-96 113 0,76 0-16,0 0 15,-75 76-15,56-76 16,19 0-16,-19 0 15,57-113-15,0-38 32,19-95-17,38-75-15,19-1 16,-19-56-16,37-19 16,1 19-16,-38 56 15,-20 96-15,-37 56 31,-19 56-15,-37 58-16,18-1 16,-57 57-16,39 0 15,18 1-15,0-58 16,-19-56-16,57-1 16,-19-75 124</inkml:trace>
  <inkml:trace contextRef="#ctx0" brushRef="#br0" timeOffset="60432.73">7663 16931 0,'0'0'0,"-76"0"15,-57 0-15,58 0 16,-1 0-16,38 0 16,0 0-16,57 0 62,57 0-46,0 0-16,-1 0 15,58-38-15,-1 0 16,-56 38-16,-38-37 16,-57 37 15,0 0-16,-114 0-15,20 0 16,-19 0-16,-58 0 16,20 0-16,38 0 15,-1 0-15,95 0 32,57 0-17,95-38 1,75-19-16,76 19 15,-19 38-15,19-57 16,-76 1-16,-57 56 16,-56-38-16,-133 0 15,-75 38 1,-57 0-16,-38 0 16,-114 0-16,0 38 15,1 19-15,75-1 16,95-56-16,94 0 31,133 0-15,132-37-16,0-1 15,152-76-15,-76 1 16,-114 18-16,-75 57 16,-38 0-16,-38 1 15,-19-1-15,-95 38 16,-18 0-16,-58 38 15,1-1-15,0 20 16,-76 57 0,133-39-16,-1-18 15,95-38-15,133-19 32,94-19-17,76-38-15,0-56 16,0 75-16,-57-76 15,-76 39-15,-94 37 16,-38 0-16,-56 38 16,-77 0-1,-56 19-15,0 38 16,-1-19-16,58 56 16,56-56-16,39 0 15,55-38 1,96-19-1,75-19-15,76-19 16,0-56-16,19-1 16,-95 20-16,19-1 15,-132 57-15,-38 1 16,-38-1-16,-57 38 16,-76 0-16,-94 0 15,-38 38 1,-75 18-16,75-18 15,76 19-15,56-19 16,96-38 0,93-19-1,133-19-15,20-57 16,55-18-16,-55-1 16,-39 77-16,-76-1 15,-56 0 1,-38 0-16,-19 38 15,-56 0-15,-58 0 16,1 38-16,-1 0 16,1 0-16,56-1 15,38-37 17,57 0-32,38 0 15,38 0-15,37-19 16,-56-18-16,0 37 15,-39 0-15,-56 0 47,-18 0-15,-1 19-32,19 18 15,-19-37 16</inkml:trace>
  <inkml:trace contextRef="#ctx0" brushRef="#br0" timeOffset="70760.3">7190 5372 0,'-38'38'15,"38"0"-15,-38-38 16,38 38 0,0-19-1,-38-19-15,38 38 16,-38-38-16,38 38 16,-19-38-16,-19 0 15,38 37-15,-37-37 16,-1 0-1,0 0 1,38 38-16,-19-38 16,19 19-1,-38-19-15,38 38 16,-38 0-16,38 0 16,-38-1-16,1 1 15,-39 0-15,0 0 16,-18 0-16,56 38 15,-38-20-15,38-37 16,38 19-16,0 0 16,0 0-16,0 0 15,0-20-15,19 20 16,-19 0 0,38 0-16,0 0 15,-19 0-15,19-38 16,0 19-16,-1-19 15,1 37-15,-19 1 16,57-38-16,18 38 16,-56-38-16,-19 0 15,19 0-15,0 0 16,0 0-16,37 0 16,-37 0-16,19 0 15,19 0-15,56 0 16,-56 0-16,-1 0 15,20 0-15,-19 0 16,-38 0 15,-20 0-15,20 0-16,0 0 16,0 0-16,0 0 15,19 0-15,37 0 16,-18 0-16,56 0 15,-18 0-15,18 0 16,1 57 0,56-57-16,0 38 15,57-38-15,19 56 16,-19-56-16,-76 0 16,-37 0-16,-1 0 15,-56 0-15,-38 0 78,-1 0-46,1 0-32,-19-19 15,19 19-15,0-37 16,0 37-16,0-38 15,37 0-15,-37 0 16,-19 19-16,19 19 16,0-38-16,0 1 15,-1-1-15,1 38 16,-38-38-16,19 19 16,-19-19-1,0 0-15,38 0 16,-38-37-16,0-1 0,0 0 15,0 1 1,0-1-16,0 0 16,0 1-16,0 37 15,0 0-15,0-38 16,0 39-16,-19-39 16,-19 57-16,38-19 15,-19 0-15,-19 0 16,1 1-16,-1-1 15,0 19-15,0-19 16,19 0-16,-19 0 16,0 38-16,1-37 15,-1-1-15,0 38 16,19 0-16,-19-19 16,0 19-16,1-38 15,-39 38-15,0-38 16,0 38-16,1-57 15,-20 57-15,20 0 16,-58 0-16,20 0 16,-20 0-16,1 0 15,-1 0-15,1 0 16,-38 0 0,37 0-16,-56 0 15,56 0-15,20 0 16,-76 0-16,56 0 15,1 0-15,-1 38 16,20-38-16,18 38 16,20 0-16,37-38 15,0 38-15,-38 0 16,38-38-16,19 37 16,-18-37-16,-1 38 15,0-38-15,0 19 16,0 19-16,19-38 15,-18 38-15,-1-38 16,0 0-16,0 38 16,0-38-16,19 37 15,-19-37-15,1 38 16</inkml:trace>
  <inkml:trace contextRef="#ctx0" brushRef="#br0" timeOffset="72176.13">11125 7416 0,'38'18'47,"-19"20"-32,75 38-15,-56 19 16,38 37-16,18 0 16,1 1-16,0-1 15,-1 57-15,-56 1 16,76 18-16,-77 57 15,77-1-15,-1 20 16,1 57-16,-1-58 16,58 77-16,-58-95 15,1 75-15,-1-56 16,77 75-16,-96-94 16,-37-76-16,-19 1 15,-38-1-15,0-76 16,0 20-16,0-1 15,0 1-15,0-1 16,0 0 0,-19 1-16,-19-57 15,0-1-15,-19 20 16,38-57-16,-56-1 16,-20 39-16,19-38 15,-18 0-15,56 0 16,-38 37-16,57-37 15,-56 0-15,37 0 16,-38 37-16,-18-37 16,18 19-16,-56-19 15,-58 0-15,58-38 16,-57 57-16,18-57 16,-18 37-16,0-37 15,57 57-15,18-57 16,19 0-16,77 0 15</inkml:trace>
  <inkml:trace contextRef="#ctx0" brushRef="#br0" timeOffset="72727.97">10860 14264 0,'-19'19'62,"-19"18"-46,-37 39-16,37 0 15,0 18-15,0-18 16,0 0-16,38-1 16,0-37-16,0 0 15,0 0-15,0 0 63,38-38-48,0 0 1,38 0-16,-1 0 16,1 0-16,56 0 15,-56 0-15,0 0 16,-38 0 31</inkml:trace>
  <inkml:trace contextRef="#ctx0" brushRef="#br0" timeOffset="73185.95">11201 16004 0,'37'0'15,"-37"38"17,0 0-32,0 37 15,0 58-15,0-1 16,0 39-1,38 18-15,-38 0 16,0-19-16,0 19 16,57 1-16,-19-58 15,-38-56-15,38-57 16,0-19 46</inkml:trace>
  <inkml:trace contextRef="#ctx0" brushRef="#br0" timeOffset="73520.14">11938 16761 0,'0'57'16,"0"18"0,0 58-16,0-58 15,0 58-15,0-1 16,-18 1-16,-20-1 15,38-56-15,0-1 16,0-37-16,-38-38 47,0-19-47,38-56 16,-38-1-16,0 0 15</inkml:trace>
  <inkml:trace contextRef="#ctx0" brushRef="#br0" timeOffset="73704">11787 16250 0,'19'0'62</inkml:trace>
  <inkml:trace contextRef="#ctx0" brushRef="#br0" timeOffset="74368">12468 17234 0,'0'38'16,"0"-19"0,0 18-16,0 1 15,0 0-15,0 38 16,0-1-16,0 1 16,0 0-1,0-1-15,0-94 63,0 1-48,0-58-15,38-57 16,0-56-16,19 0 16,-19 0-16,18 57 15,-18 56-15,0-19 16,0 57-16,0 20 15,-1-20-15,-18 38 16,19 19 0,-38 0-16,38 56 15,19 77-15,-19-20 16,0 0-16,18 1 16,20-1-16,-19-56 15,-19 18-15,-1-18 16,1-38-16</inkml:trace>
  <inkml:trace contextRef="#ctx0" brushRef="#br0" timeOffset="74960.78">13736 16818 0,'0'0'16,"0"-95"-16,0 57 16,0 0-16,0 1 15,-19 37 16,-19 0-31,0 0 16,19 18 0,-18 20-16,-39 0 15,38 0-15,0-19 16,0 57-16,0 18 16,1 39-16,37-58 15,0 58-15,0-1 16,0-18-16,0-39 15,19 77-15,18-77 16,1-37-16,0 0 16,38 0-16,-38-38 15,18 0-15,-18 0 16,0 0-16,0-19 16,0 19 15,0-38-31,-38 0 15,0 0 1</inkml:trace>
  <inkml:trace contextRef="#ctx0" brushRef="#br0" timeOffset="75792.39">14455 16761 0,'0'0'0,"0"-19"16,0-19-1,-19 38 1,-19-38-16,19 38 16,-57-38-16,39 38 15,-39 0-15,38 19 16,0 19 0,0 38-16,1 0 15,37 56-15,0 0 16,0-56-16,0 0 15,0 56-15,0-56 16,19-38-16,18-19 16,1-19-1,-19 0-15,19 0 16,0 0-16,0-38 16,-1-38-16,1-56 15,-38 56-15,57-56 16,-19-1-16,0 39 15,-38 56-15,0 57 47,0 18-31,0 39-16,0 0 16,0-1-16,0 1 15,0 57-15,0-58 16,0 1-16,0-38 15,0 37-15,38-37 16,-38 0 0,37-38-1,1 0-15,-19 0 16,19-19 0,-38-19-16,0-37 15,0-58-15,0 58 16,0-58-16</inkml:trace>
  <inkml:trace contextRef="#ctx0" brushRef="#br0" timeOffset="76216.46">14890 15456 0,'0'0'0,"0"37"15,0 39-15,0 0 16,0 37-16,0 20 16,0 56-16,0 57 15,0 0 1,0 0-16,0 0 15,0-57-15,0 57 16,38-114-16,-38-18 16,57 18-16,-20-37 15,1-58 17,-38-56 14,0-18-30</inkml:trace>
  <inkml:trace contextRef="#ctx0" brushRef="#br0" timeOffset="82337.27">10198 5164 0,'38'0'78,"0"-19"-78,37-18 16,1-58-16,56 0 16,133 1-16,95-95 15,-1-38-15,1-19 16,75 57-16,0-1 15,76 1-15,0 0 16,-19 57-16,18 18 16,-18 38-16,0 20 15,151 56-15,-75 0 16,0 0-16,-95 0 16,38 38-16,-95 37 15,0-18-15,-151 0 16,-19-19-16,-57 18 15,-57 39-15,20-57 16,37 56-16,0 1 16,19 75-16,76-75 15,0 75-15,0 0 16,56-37-16,-56-39 16,-95 20-1,-94-76-15,-19-1 16,-39 1 15,1 0-15,-38-19-16,19 19 15,19 38-15,19 18 16,18-18-16,20 18 16,-19-18-16,18 19 15,-56-20-15,0 20 16,0-76-16,0 19 15,-38-1-15,38-37 16,-38 38-16,37-38 16,-18 0 109</inkml:trace>
  <inkml:trace contextRef="#ctx0" brushRef="#br0" timeOffset="83975.39">24709 5372 0,'0'0'0,"-37"0"16,-1 0-16,0 0 16,0 0-16,19 0 0,-19 0 31,0-37-31,1 37 16,-1 0-16,19 0 15,-19-38-15,0 38 16,-37-38-16,-58 38 15,1-38-15,-1 38 16,1 0-16,18 0 16,-18-38-16,-1 38 15,58 0-15,-20 0 16,19 0-16,-56 19 16,56-19-16,1 0 15,-1 38-15,-19 0 16,20 0-16,-1 18 15,-56-18-15,37 57 16,19-19-16,-18-39 16,18 58-16,-19-19 15,20-20-15,-20 20 16,19-38-16,39 57 16,-1-58-16,38-18 15,0 19 1,0 0-16,0 0 15,0 0 1,19-19-16,0 18 16,18 1-16,39 0 15,19 0-15,-20 56 16,-37-56-16,38 0 16,-38 0-16,37 0 15,-37-19-15,-19 19 16,19-38-16,0 37 15,0 1-15,37-38 16,1 0-16,56 0 16,1 38-16,-1-38 15,-18 0-15,18 0 16,58 0-16,-20 0 16,-38 0-16,57 0 15,-56 0-15,-20 0 16,20 38-16,-1-38 15,57 0-15,-18 0 16,-39 0-16,57 0 16,-56 0-16,-1 0 15,-18 0-15,18 0 16,-56 0 0,0 0-16,18 0 15,-18 0-15,0 0 16,-1 0-16,1 0 15,0 0-15,-1 0 16,58 0-16,-1 0 16,1 0-16,37 0 15,-38 0-15,1-19 16,-1 19-16,1-38 16,-58 0-16,1 38 15,-38 0-15,0-38 16,-1 1-16,1 37 15,-19-38-15,19 0 16,38 0-16,-38 19 16,-1 19-16,1-38 15,0 1-15,-19 37 16,19-38-16,0 38 16,-38-38-16,0 0 15,0 19 1,0-19-16,0 0 15,0 1-15,0-1 16,0-38 0,0 0-16,-19-56 0,-38 0 15,-19-1 1,-18 57-16,56-18 16,-57 56-16,57-38 15,-37 20-15,-1 18 16,-18 0-16,18 38 15,0 0-15,-56-38 16,-1 38-16,-37 0 16,-19 0-16,-114 0 15,-37 0-15,-58 0 16,-18 0-16,19 0 16,-20 0-16,96 0 15,75 0-15,57 0 16,56 0-16,58 0 15</inkml:trace>
  <inkml:trace contextRef="#ctx0" brushRef="#br0" timeOffset="86192.62">29193 15172 0,'-37'0'32,"-1"0"-17,19 0 1,-19 0-1,0 0-15,-38 0 16,1-57-16,-58 19 16,1 0-16,-57-18 15,-76-1-15,-76-57 16,-94 58-16,19-58 16,-95-18-16,189 75 15,-18 0 1,-1 0-16,76 1 15,1 18-15,-77-19 16,76 0-16,19 57 16,57-56-16,0 56 15,18 0-15,-18 0 16,57 0-16,18 0 16,-18 0-16,-1 37 15,1 1-15,0 0 16,-58 19-16,-18 37 15,19-37-15,57-19 16,-1 57-16,1-58 16,-1 58-16,58-57 15,-20 0-15,57 0 16,19-1-16,-19 1 16,1 0-16,-1-19 15,0 57-15,0 18 16,0-18-16,0 0 15,-18 18-15,18-18 16,0 18-16,0-18 16,0 0-16,38-1 15,0 58 1,0-58-16,0 1 0,0-38 16,0 38-1,0-39-15,38 39 16,0-38-16,-38 38 15,38-1-15,19 1 16,18 19-16,20 37 16,-57-56-16,56 18 15,-18 1-15,-38-19 16,56 18-16,-56-18 16,57-1-16,-20-18 15,20-19-15,-19 0 16,-1 0-16,58 56 15,-1-56-15,58 19 16,-58-19-16,57 18 16,0-18-16,1 19 15,74-19-15,1 19 16,-19-57-16,-57 56 16,76-18-16,-19-38 15,-75 0-15,18 0 16,-57 0-16,1 0 15,37 0 1,-38 0-16,1 0 16,-58-19-16,1 19 15,19-38-15,37 1 16,-56 37-16,56 0 16,1-57-16,-1 57 15,1-38-15,37-19 16,-38 19-16,1 38 15,-1-37-15,1-20 16,-1 19-16,19-57 16,-75 58-16,0-39 15,-19-19-15,18 58 16,20-58-16,-19 19 16,18-18-16,-18 56 15,56-57-15,-37 57 16,-19 1-16,18-58 15,-18 57-15,-38 0 16,0-37-16,-1-1 16,-37 0-16,38-56 15,-38-57-15,57 56 16,-57 1-16,38-1 16,-38 58-16,0-1 15,0 38 1,0 19-16,0-56 0,0 37 15,-19-38 1,-19 38-16,0 1 16,38-1-16,-38 19 15,19-19-15,19 0 16,-37 38 0,-1 0-1,0 0 1,38-38-1,-38 38-15</inkml:trace>
  <inkml:trace contextRef="#ctx0" brushRef="#br0" timeOffset="86751.26">29193 17518 0,'0'18'32,"0"20"-32,0 0 15,0 19-15,0 19 16,0 18 0,0 20-16,0 18 0,0-56 15,0-1-15,0 20 16,0-19-16,0-57 15,0 18 1,0 1-16,0 0 16</inkml:trace>
  <inkml:trace contextRef="#ctx0" brushRef="#br0" timeOffset="87137.11">29799 17669 0,'0'19'0,"0"19"16,0-1-16,0 39 15,0 0-15,-38-1 16,38-37 0,0 38-16,0-38 0,-19-19 15,19 19 1,0-1-16,0 1 15,-38 0 32,0-38-15,38-19-32</inkml:trace>
  <inkml:trace contextRef="#ctx0" brushRef="#br0" timeOffset="87351.42">29515 16647 0,'38'-37'47,"0"37"-47,0 18 16,-19 20-1</inkml:trace>
  <inkml:trace contextRef="#ctx0" brushRef="#br0" timeOffset="87960.3">30121 17612 0,'37'38'0,"-37"0"15,0 0-15,38 37 16,-38-37-16,0 19 15,0-19-15,0 0 16,0-1-16,0 1 16,0 0-16,0-19 15,0-95 48,0 1-48,0-1-15,-19-56 16,19-58 0,0 58-16,0 56 0,0 1 15,19-1 1,-19-19-16,38 76 16,-19 19-16,19 0 15,0 0-15,-1 0 16,1 0-16,0 0 15,0 76-15,-19-38 16,-19 38-16,57 18 16,-57-18-16,0-57 15,0 56-15,0 1 16,0 0-16,0-38 16,0-1-16</inkml:trace>
  <inkml:trace contextRef="#ctx0" brushRef="#br0" timeOffset="88521.1">31256 17253 0,'0'0'0,"0"-76"16,0 38-16,0-37 16,0 37-16,0 19 31,0-19-31,-19 38 16,-19 0-1,19 0 1,-19 0-16,0 19 15,38 0 1,-37 19-16,37-1 16,0 39-16,0 0 15,0-1 1,0 1-16,0-38 16,0 38-16,0-39 15,0 1-15,0-19 16,0 19-16,18-38 31,-18 38-15,38-38-16,0 0 15,-19 0-15,19 0 16,0 0-16,0 0 16,-1 0-16</inkml:trace>
  <inkml:trace contextRef="#ctx0" brushRef="#br0" timeOffset="89463.95">31880 17026 0,'-19'0'15,"-57"-38"1,1 38-16,37 0 16,0 0-16,19 19 15,-19 19-15,1-1 16,37 39-16,0-38 16,0 19-16,0-19 15,0-1-15,0 1 16,18 0-16,20-38 15,-19 38-15,57-38 16,0 0-16,-1 0 16,20-38-16,-19 0 15,-39-37-15,1-20 16,19 19-16,-19 1 16,-38-1-16,0 38 31,0 57 0,0 57-15,0-1-16,0 1 15,38-38-15,-38 19 16,37 37-16,1-56 16,0-19-16,-19-19 15,19 0-15,0 0 16,0 0-16,-1 0 15,1-57-15,0-18 16,-38-58-16,0 1 16,0-39-16,0-74 15,0-77-15,0-94 16,0 94-16,0-18 16,57 94-16,-57 113 15,38 39-15,0 169 16,-1 115-1,-37-20-15,0 132 16,0 39-16,0-19 16,76 94-16,-19-76 15,56 1-15,-75-76 16,19-133 0,-19-37-16,0-20 15,-1-75 48</inkml:trace>
  <inkml:trace contextRef="#ctx0" brushRef="#br0" timeOffset="94119.74">6792 15720 0,'0'0'0,"0"19"15,0 19-15,0 38 16,0-1-16,0 58 16,0-1-16,0 1 15,0-20-15,0 20 16,0-58-16,0-37 15,0 0-15,38 0 16,-19-38 15,-19-19-15,0-19-16,38-38 16,-38 1-16,0-1 15,0-56-15,0-1 16,0 58-16,57-58 15,-20 57-15,-37 39 16,0 56 31,0 56-31,0 1-1,38 56-15,-38 39 16,0 18-16,0-57 15,0 1-15,0-58 16,38-37 0,0-57-1,-38-94 1,38-20-16,19-56 16,-1-76-16,-18 76 15,57-19-15,-38 38 16,37-38-16,-56 75 15,19 58-15,-38 75 32,18 56-17,-37 20 1,0 56-16,0 39 16,0 18-16,0-19 15,0-38-15,0 1 16,0-57-16,38-39 47,0-37-47,0-18 15,0-58 1,0-57-16,56 1 16,-56 37-16,0 20 15,19-1-15,-57 95 47,0 38-47,0 75 16,0 57-16,0-18 15,0 18-15,0 0 16,0-19-16,0-94 16,0 0-16,0-39 31,19-56-16,18-18-15,1 18 16,0-57-16,0-19 16,-38 58-16,38 18 15</inkml:trace>
  <inkml:trace contextRef="#ctx0" brushRef="#br0" timeOffset="118368.48">12847 15304 0,'0'0'0,"-322"0"0,57-57 0,19 57 16,57 0-16,57 19 16,-1 19-1,57 19-15,1-19 16,-20 0-16,57-1 16,-37 1-16,-1 38 15,-19 19-15,20-1 16,-77 39-16,77-58 15,-20 20-15,57 37 16,-19 1-16,20-1 16,-1-56-16,38 18 15,0-18-15,0 0 16,19-1-16,18 58 16,20-39-16,19 39 15,132 56-15,95 57 16,56 0-16,76 57 15,19-39-15,57-18 16,76 19-16,-1 0 16,1-76-16,-76-56 15,-95-77-15,-94-56 16,-76 0-16,-57-19 16,0-37-16,-57-39 15,-37 19 1,-19-18-16,75 18 15,-75-75-15,18 75 16,-18-18-16,-19-39 16,-19 1-16,-1-1 15,20 1-15,-19-57 16,-38 18-16,0-75 16,0 1-16,-19 55 15,-38 1-15,19 0 16,-56 57-16,-57-76 15,-58 56-15,1 1 16,-76-19-16,20 56 16,-96 1-16,-56-20 15,0 76-15,-1 1 16,-93-1-16,18 0 16,0-19-16,-76 20 15,76 56-15,95 0 16,151 0-16,57 0 15,113 0-15,0 0 47,39 19-31</inkml:trace>
  <inkml:trace contextRef="#ctx0" brushRef="#br0" timeOffset="119665.03">30650 15418 0,'0'0'0,"-340"113"0,-20 1 16,1 132-16,132-38 15,0 94-15,56-18 16,58-19-16,-1 19 16,77-38-16,-20-57 15,57 0-15,0-19 16,0-37-16,0-1 15,0 1-15,38-1 16,-1 0-16,1-56 16,57 75-16,-19-75 15,75 57-15,-19-39 16,58 1-16,93 18 16,-37-56-16,189 0 15,-18-1-15,-20-56 16,19 0-16,-18 0 15,-58-37-15,95-77 16,-94 1-16,-76-1 16,-38-37-16,-19-19 15,-76 37-15,20-75 16,-39 0 0,58-76-16,-77 19 15,20-18-15,-1 18 16,1-19-16,-58-57 15,1 1-15,-57 94 16,0 76-16,0-19 16,0 56-16,-38 1 15,0 56-15,1-19 16,-58-37-16,-94-19 16,-19 56-16,-57-18 15,-19 18-15,19-18 16,-94-1-16,-58-18 15,77 75-15,-1 0 16,20 57-16,-20 0 16,95 0-16,57 38 15,57 0-15,-1 0 16,57 18-16,39-37 16,-1 57-16,0 19 15,0-20-15,0-37 16</inkml:trace>
  <inkml:trace contextRef="#ctx0" brushRef="#br0" timeOffset="122264.03">7379 17442 0,'19'0'157,"19"0"-142,37-19-15,1 19 16,18-38-16,-18 38 15,-38 0-15,-19 0 16,19 0 0,0 0-16,-1 0 15,1 0 1,-19 0-16,19 19 16,0 19-16,0-19 15,0 56-15,-1 20 16,1-57-16,-38 38 15,0-1-15,0 1 16,-19 0-16,-19-1 16,-56 20-16,18-57 15,-18 0-15,18 18 16,-19-18-16,76 0 16,-56 0-16,-1-38 15,38 0-15,0 0 16,1 0-16,-1 0 15,57 0 48,56 0-47,1-38-16,56 38 15,1 0-15,-1 0 16,1 0-16,-1 0 15,-56 0 1,0 0-16,-39 0 125</inkml:trace>
  <inkml:trace contextRef="#ctx0" brushRef="#br0" timeOffset="-145464.25">7852 17877 0,'0'0'0,"-38"38"15,38-19-15,0 19 16,0-1-16,-38 1 15,57-57 48,57-19-63,56-56 16,1-1-16,18 20 15,-19 18-15,-56 19 16,-38 0-16,0 38 15,-57 19 1,-19 57 0,-94 18-16,-20 1 15,-37 0-15,0-1 16,-19 1-16,-57 18 16,57-18-16,18 18 15,96-75-15,56-38 31,57 0-15,94-19-16,152-37 16,76-1-16,226 0 15,-75 0-15,-75-18 16,-171 75-16,-171 0 16,-37 0-1,-57 19-15,-94 18 16,-77 20-1,1 38-15,-95 18 0,20-56 16,-77 56 0,57 1-16,95-76 15,170 0 1,189-38 0,133 0-1,265 0-15,-1 0 16,-169 0-16,-133 0 15,-190 0-15,-56 0 16,-19 37-16,-132 1 16,-39-38-16,-75 38 15,57 19-15,0-19 16,57 18-16,37-18 16,171-38 15,-57 0-16,18 0-15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44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64.35045" units="1/cm"/>
          <inkml:channelProperty channel="Y" name="resolution" value="86.95652" units="1/cm"/>
          <inkml:channelProperty channel="T" name="resolution" value="1" units="1/dev"/>
        </inkml:channelProperties>
      </inkml:inkSource>
      <inkml:timestamp xml:id="ts0" timeString="2020-06-04T15:54:44.6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10576 4597 0,'0'38'62,"19"-38"-46,0 0-1,19 0-15,0 0 16,37 0-16,1 0 16,57 0-16,-1 0 15,0 0-15,-18 0 16,18 0-16,1 0 15,-1 0-15,1 0 16,37 0-16,-38 0 16,1 0-16,56 0 15,-19 0-15,-37 0 16,56 0-16,-75 0 16,18 0-16,0 0 15,58 0-15,-77 0 16,20 0-16,-1 0 15,-56 0-15,-1 0 16,-37 0-16,0 0 16,38 0-1,-38 0-15,-20 0 16,20 0-16,38 0 16,0 0-16,-1 0 15,58 0-15,-1 0 16,1 0-16,37 0 15,-38 0-15,1 0 16,-1 0-16,-56 0 16,0 0-16,-1 0 15,1 0-15,0 0 16,56 0-16,1 0 16,-1 0-16,0 0 15,1 0-15,-57 0 16,-1 0-16,1 0 15,-38 0 1,0 0 0,-20 0-16,20 0 15,0 0 1,0 0 0,0 0-1,-19 0 1,-19-19-1,38 19 1,-1-38-16,39 0 16,-38 19-16,0 19 15,37-38-15,-37 1 16,-19 37-16,19-38 16,0 38-16,0-38 15,-38 0 1,0 0-16,0 19 15,0-19-15,0 1 16,0-1-16,0 0 16,0 19-16,0-57 15,0-56-15,0-1 16,0 1-16,0 0 16,0 56-16,-19 0 15,19 38-15,0 1 16,-38-1-16,38 19 15,0-19-15,-38 38 16,38-38-16,0 0 16,-38 38-16,38-37 15,-38 37-15,20 0 16,18-38-16,-38 38 16,0 0-1,0 0-15,0 0 0,0-19 16,-18 19-16,-39 0 15,19-57 1,1 57-16,-1 0 16,-56 0-16,-1 0 15,1 0-15,-39 0 16,-131 0-16,-39 0 16,95 0-16,-76 0 15,77 0-15,-20 38 16,0-38-16,95 0 15,-20 0-15,58 57 16,56-57-16,1 0 16,-1 0-16,0 0 15,38 19-15,0-19 16,-37 0-16,-1 56 16,0-56-16,-56 0 15,-57 38-15,-57-38 16,0 0-16,0 0 15,-19 0-15,19 57 16,57-57-16,56 0 16,58 0-16</inkml:trace>
  <inkml:trace contextRef="#ctx0" brushRef="#br0" timeOffset="3760.2">18542 2913 0,'0'0'0,"0"38"15,37 0 1,-37 0-16,38 37 16,0 1-16,-38-38 15,0 38-15,38-39 16,-38 1-16,0-57 94,0-19-79,0-37-15,0-1 16,0-56-16,0-1 15,0 1-15,0 56 16,0 1-16,0 37 16,38 19-16,0-19 15,-1 38 17,-18 0-32,19 0 15,0 0-15,0 0 16,0 0-16,0 19 15,-20 0-15,20 19 16,0-1-16,-38 1 16,38 0-16,0 38 15,-38-1-15,0 1 16,0 0-16,38-1 16,-38 1-16,0 19 15,0-76 1</inkml:trace>
  <inkml:trace contextRef="#ctx0" brushRef="#br0" timeOffset="5583.81">22515 2611 0,'38'0'16,"-1"18"0,1 58-16,0 0 15,0-1-15,19 20 16,-19-19-16,-38-1 16,37 20-16,1-19 15,-38-39-15,0 1 16,38-19-16,-38-57 109,0-37-109,0-58 16,0 58-16,0-58 15,38 58-15,0-58 16,18 39-16,-18 18 16,0 0-16,0 38 15,0 38-15,-19 0 16,19 0-16,-1 0 16,1 0-16,0 0 15,0 0-15,38 19 16,-57 19-1,56 0-15,-18 38 16,-38-39-16,19 39 16,19 0-16,-20 18 15,1-75-15,0 57 16,-38-38-16,0 0 16,0-1-16,0 1 15,19 0-15,-19-19 16,0 19-16,0 0 15,0-57 282,0-19-297,0-38 16,0 1-16,0-1 16,0 0-16,0 1 15,0-1-15,0 0 16,0 1-16,57-20 15,-57 19-15,38 1 16,-1-1-16,1 38 16,0 0-16,-19 38 15,19 0-15,-38-38 16,38 38-16,0 0 16,-1 0-1,1 0 1,-38 19-1,19-19-15,19 0 16,-38 38 0,38-38-16,0 38 15,-1-19-15,-18 19 16,19 0-16,0-1 16,-38 1-16,38 38 15,-38 0-15,38-1 16,-38 1-16,38 19 15,-38-20-15,0 1 16,0 0-16,0-39 16,0 1-16,0-19 15,37 19-15</inkml:trace>
  <inkml:trace contextRef="#ctx0" brushRef="#br0" timeOffset="16903.66">10538 7699 0,'19'0'62,"19"0"-46,0 0-16,38 0 15,56 0-15,114 0 16,76 0-16,170 0 16,-19 0-16,94 57 15,20 0-15,-20-57 16,1 76-16,0-20 16,-77 1-1,-150-57-15,-19 57 0,-57-57 16,-76 57-16,-76-57 15,-37 0-15,19 37 16,-20-37 0,1 0-16,0 0 15,56 0-15,0 38 16,1-38-16,-1 0 16,39 0-16,-39 0 15,57 57-15,-18-57 16,18 38-16,0-38 15,0 57-15,-75-57 16,-20 0-16,-18 37 16,-38-37-16</inkml:trace>
  <inkml:trace contextRef="#ctx0" brushRef="#br0" timeOffset="18903.91">13244 9478 0,'19'0'109,"19"0"-109,-19 0 16,18 0-16,1 0 16,38 0-16,0-19 15,-1 19-15,1 0 16,56-38-16,1 38 15,-1 0-15,114 0 16,-57-57-16,57 57 16,0 0-16,0 0 15,19 0-15,-19 0 16,0 0-16,0 0 16,-57 0-16,57 0 15,76 0-15,-76 0 16,76 0-16,-58 0 15,77 38-15,-95-38 16,0 0-16,0 0 16,-114 0-16,-56 0 15,0 0-15</inkml:trace>
  <inkml:trace contextRef="#ctx0" brushRef="#br0" timeOffset="22815.9">25391 8343 0,'-38'-38'15,"19"38"1,-19 19 0,0 56-16,0 1 15,-56 19-15,56-20 16,-19 58-16,57-1 15,0 0-15,0 1 16,0-57-16,0-1 16,0 1-16,38 0 15,0 18-15,0-56 16,-1-19-16,1 57 16,-19-39-16,19 1 15,38 0-15,-38 0 16,-1-38-16,1 38 15,-19-38 1,19 0-16,0 0 16,0 0-16,-1 0 15,39-19-15,-38-19 16,-19 0-16,19 0 16,37 1-16,-37-39 15,19 0-15,-19-18 16,0 18-16,0-19 15,-1 20-15,1-1 16,0 38-16,0-38 16,-38 1-16,0-1 15,0 0-15,0-18 16,0-20-16,0-18 16,0 56-16,-19-56 15,-19 37-15,38 20 16,-38-1-16,0 38 15,38 0-15,-37 0 16,-1 38 0,0 0-1,19 0 1,-19 0-16,0 0 16,1 0-16,-39 0 15,0 0 1,0 0-16,1 0 0,-1 0 15,38 0 1,0 0-16,1 0 16,37 19-16,-38 57 15,0 19-15,38-20 16,0 39-16,0-20 16,0 20-16,0-20 15,-38-18-15,38-38 16,-38 0-16,0-19 15,1-19-15,18 0 16</inkml:trace>
  <inkml:trace contextRef="#ctx0" brushRef="#br0" timeOffset="23583.93">27585 7453 0,'-19'19'47,"-19"19"-47,1-19 15,18 19-15,-19 0 16,0 37-1,0 1-15,-19 75 0,20-18 16,37-57 0,-38 56-16,38-19 15,0 20-15,0-57 16,0 56-16,0 0 16,0 1-16,0-1 15,0 1-15,0 37 16,0-38-16,0 1 15,19-1-15,19-56 16,-1 56-16,20-37 16,-19-19-16,0-39 15,-19 1-15,-19-19 16,38 19 0</inkml:trace>
  <inkml:trace contextRef="#ctx0" brushRef="#br0" timeOffset="27431.34">27737 8626 0,'0'38'16,"0"0"-1,19-38-15,-19 19 16,18 19-16,20 0 16,0 37-16,57 20 15,-57 37-15,18 1 16,-18-1-16,0-56 15,0 18-15,0-18 16,-38-38-16,0 0 16,0-57 77,0-57-93,0-56 16,0-58-16,56 20 16,-18 38-16,19-57 15,-19 56-15,0 1 16,18 37-16,-18 20 16,0 37-16,-19 0 15,19 38-15,0 0 16,0 0-16,-1 0 15,-18 0-15,19 0 16,0 19-16,0-19 16,0 38-16,0 37 15,-1 1-15,1 19 16,0 37-16,19 0 16,-57 1-16,0-20 15,0 20-15,0-58 16,0 20-1,0-19-15,0-1 0,0 1 16</inkml:trace>
  <inkml:trace contextRef="#ctx0" brushRef="#br0" timeOffset="27928.22">29610 8286 0,'38'0'0,"-20"0"16,20 19 0,0 56-16,0 1 15,19 75-15,37 39 16,1-58-16,0 57 15,-1-56-15,-18-1 16,18-37-16,-18-1 16,-38-75-16,0-19 62,-38-38-31,0 0-31</inkml:trace>
  <inkml:trace contextRef="#ctx0" brushRef="#br0" timeOffset="28255.85">30745 8343 0,'-19'18'31,"-19"1"-31,-38 57 16,-18 75-16,18-18 15,-18-1-15,56-56 16,-19 18-16,19-18 15,0 19-15,0-76 32,1-19-17,18 0 1,19-38 0,-38 0-16</inkml:trace>
  <inkml:trace contextRef="#ctx0" brushRef="#br0" timeOffset="28537.19">29685 8645 0,'57'19'16,"76"19"-1,-1 57-15,76-1 16,-19-56-16,-18 19 15,18-19-15,-57 18 16,-37-18-16,-19 0 16,-39-38 31,-37-19-32,-56-19 1,-20 0-16</inkml:trace>
  <inkml:trace contextRef="#ctx0" brushRef="#br0" timeOffset="29417.5">31596 8418 0,'38'0'15,"-38"19"1,0 57-16,0 56 15,0 1-15,0-20 16,0 20-16,0-1 16,0 0-16,0-56 15,0 0-15,0-1 16,0-37-16,0-57 62,38-56-62,-38-1 16,38-56-16,0-1 16,18-56-16,-18 0 15,19 56 1,-19 58-16,0 37 16,-19 0-1,-19 57 1,37 19-16,1 37 15,19 58-15,-57-1 16,38 1-16,0-1 16,0-56-16,-38-1 15,37-37-15,-37 0 16,0-57 46,38-56-62,0-1 16,19-57-16,-19 1 16,0 37-16,-1 77 47,1 93-32,0 20 1,19 37-16,-19 1 15,-1-1-15,20-56 16,-19 18 0,-38-75-16,38 19 31,-38-57-15,0 0-16,0-19 15,38-37-15,-38-1 16,38-56-16,-1-1 15</inkml:trace>
  <inkml:trace contextRef="#ctx0" brushRef="#br0" timeOffset="29616.52">33129 8891 0,'0'0'0,"94"227"16,-56-94 0,19-1-16,-19-56 15,0-1-15,-38-37 16,0-57 31,0 0-32,0-18-15,0-1 16,0-38-16</inkml:trace>
  <inkml:trace contextRef="#ctx0" brushRef="#br0" timeOffset="30191.58">33394 8040 0,'38'0'47,"-1"38"-47,1 37 16,0 20-16,0-19 16,56 56-16,-56 0 15,0-37-15,19 37 16,-57-56-16,38 57 15,-38-1-15,0-19 16,-19-18-16,-76 38 16,57-58-16,-18 58 15,18-39-15,0-18 16,0 0 0,0-39-16,38 1 15,0 0-15,0 0 16,0 0-16</inkml:trace>
  <inkml:trace contextRef="#ctx0" brushRef="#br0" timeOffset="32199.85">23442 3065 0,'0'0'0,"246"0"16,94-38-16,1-19 15,-76 0-15,-133 57 16,1-38-16,-96 38 31,-55 0-15,-58 0-16,-57 0 15,1 0-15,-57 19 16,19 38-16,-20-19 16,-75 19-16,76-1 15,57-56-15,-1 0 16,96 0 31,55 0-32,58 0-15,57-37 16,56 37-16,-19-38 16,-19 0-16,-132 0 31,-75 38-15,-58 0-16,-132 0 15,-94-57-15,-77 57 16,20 0-16,75 0 15,57 0-15,133 19 16,94-19 0,152 0-1,188 0 1,266 0-16,0 0 16,-20 0-16,-131 0 15,-172 0-15,-169 0 31,-38 0-15,-95 0-16,-75 0 16,-38 0-16,-76 0 15,-76 0-15,57 0 16,19 0 0,114 0-16,113 0 31,151 0 0,114-38-31,76 38 16,-76 0-16,-171 0 47,-150 0-32,-58 0-15,1 0 16,-1 0-16,1 0 15,0 0-15,56 0 16</inkml:trace>
  <inkml:trace contextRef="#ctx0" brushRef="#br0" timeOffset="33040.46">22288 1116 0,'38'0'0,"37"0"15,1 0-15,56 19 16,58 76-16,18 18 15,-19-18-15,19-1 16,-76 1-16,-37-1 16,-57-75-16,0 57 15,-19-38-15,18 37 16,-37-37-16,0 0 16,0 0-1,0-95 79,0-18-94,-18-58 16,18 1-16,0-114 15,0 0-15,37-19 16,1 76-16,19 56 15,19 39-15,-39 75 16,1-19-16,38 38 16,0 19-16,-38 57 15,56 18-15,1 39 16,-57 56-16,18 0 16,-18 0-16,0 0 15,19-18-15,-19-20 16,-38-75-16,0-1 15,0-37-15</inkml:trace>
  <inkml:trace contextRef="#ctx0" brushRef="#br0" timeOffset="34600.62">27188 12485 0,'0'19'63,"0"19"-48,0 19-15,0 19 16,0 56-16,0 1 16,0-1-16,0 0 15,0-56-15,19-38 16,-19 0-16,0 18 16,38-18-16,0 0 15,-1 0-15,-18 0 16,19-38-1,38 0-15,-38 0 0,37 0 16,-37-19 0,-19-19-16,19-38 15,57 1-15,-58-77 16,1 77-16,19-58 16,-19-56-16,19 0 15,-57 19-15,0 37 16,0 58-16,0-1 15,0 38-15,0 0 16,-19 0-16,-19 1 16,-38-1-16,0 0 15,-18 0-15,18 0 16,0 0-16,-56 38 16,0 0-16,-1 0 15,-37 0-15,37 0 16,1 19-16,37 19 15,20 0-15,-1 19 16,19 18-16,38-37 16,19 38-16,0-38 15,0-19-15</inkml:trace>
  <inkml:trace contextRef="#ctx0" brushRef="#br0" timeOffset="35200.93">28910 11369 0,'0'19'31,"0"57"-31,-38 56 16,0 1-1,-19 56-15,57-19 16,0 76-16,0 0 15,0-57-15,0 0 16,0-18-16,0-39 16,38 1-16,0-58 15,0 20-15,56-20 16,-56-37-16,-19 0 16,19-38 15,0 0 0,-38-19-15</inkml:trace>
  <inkml:trace contextRef="#ctx0" brushRef="#br0" timeOffset="35960.11">29326 12372 0,'38'19'31,"-38"19"-15,38 37-16,-1 1 15,1 0-15,0 18 16,-38 20-16,38-20 16,0-18-16,-38 0 15,57 18-15,-57-18 16,0-38-16,0-57 78,0-57-78,0 1 16,37-58-16,1 1 15,57-1-15,-57 1 16,56-19-1,-56 75-15,57-19 16,-1 20-16,-18 37 16,56-19-16,-56 57 15,0 0-15,-1 0 16,20 38-16,-19 38 16,18 18-16,1 39 15,0 56-15,-58 0 16,1-57-16,19 58 15,-57-58-15,0-19 16,0 20-16,0-57 16,0-1-16,0-37 15,0 0 63,0-57-62,-19-19 0,-19-38-16</inkml:trace>
  <inkml:trace contextRef="#ctx0" brushRef="#br0" timeOffset="36776.98">30991 11388 0,'38'0'140,"-19"0"-124,18 0-16,39 0 16,0 0-16,-1 0 15,-37 0-15,0 0 16,0 0 15,-38 19-15,0 0-16,0 19 15,-19 0-15,-19 0 16,-37 37-16,37-37 16,0 38-16,0-38 15,0-19-15,38 18 78,19 1-62,19-38-16,0 38 16,0 0-16,37-38 15,1 0 1,0 0-16,-1 0 0,-94 0 125</inkml:trace>
  <inkml:trace contextRef="#ctx0" brushRef="#br0" timeOffset="37303.64">31785 11010 0,'38'57'62,"19"18"-46,-19 20-16,0-19 15,56 56-15,-18 0 16,19 1-16,56 18 16,-75-18-16,-20-1 15,-18 0-15,-38 1 16,-19-1-16,-37 1 16,-20-1-16,-19 1 15,1-39-15,56 39 16,0-58-16,0 20 15,0-76-15,1-19 125</inkml:trace>
  <inkml:trace contextRef="#ctx0" brushRef="#br0" timeOffset="39968.24">33356 10934 0,'-38'0'79,"0"0"-64,0 0 1,-37-38-16,-39 38 0,-75-56 15,-76-1 1,-76 0-16,-75 0 16,-76 1-16,-75-1 15,56-19-15,-38 76 16,-94 0-16,75 0 16,1-57-16,75 57 15,0 0-15,95 0 16,-20 0-16,96 0 15,131 19-15,58 38 16,0-19-16,-1 0 16,39 19-16,18-20 15,38 1-15,-38 0 16,39 38-16,-1-38 16,-38 37-1,38-37-15,19 0 0,-19-19 16,1 19-16,-1-1 15,38 39-15,-38-38 16,38 38-16,-38-1 16,38 58-16,0-1 15,-38 1 1,38-1-16,-57 0 16,57-56-16,0 57 15,0-58-15,0 1 16,0 0-16,0-39 15,0 20-15,0 38 16,38-20-16,0 1 16,0 57-16,0-1 15,19 0-15,-20 1 16,1-39-16,0-18 16,19 19-16,-19-20 15,0-37-15,-1 38 16,1-1-16,38-37 15,-38 0-15,37 0 16,1 0-16,75 56 16,-18-56-16,-1 19 15,58 38-15,150-39 16,76 58-16,1-57 16,18 75-16,57-75 15,-76 0-15,76 18 16,-76-18-16,-170-57 15,19 0-15,-95 0 16,19 0 0,-75 0-16,75 0 15,-56-38-15,56 0 16,0-18-16,0 18 16,-56-57-16,56 57 15,-57-56-15,1 56 16,-1-57-16,57 1 15,-56-1-15,-1 57 16,20-56-16,-77 56 16,1-19-16,18 19 15,-56 0-15,-19 38 16,19 0-16,0-19 16,0 19-16,-38-37 15,38-1-15,-38 0 16,19 0-16,18-38 15,20 1-15,-19-1 16,0-18-16,0 18 16,-1-19-16,-37 76 15,38-56-15,0 37 16,0-38-16,-38 38 16,38-37-1,-38-1-15,57-56 16,-20 37-16,1-37 15,-38-39-15,0 39 16,0-1-16,0 1 16,0 56-16,0 1 15,0-1-15,0 0 16,0 39-16,-19-39 16,-18 38-16,-1 19 15,38-19-15,-19 0 16,-19 38-16,0-37 15,0 37-15,0-38 16,19 38-16,-56-38 16,37 38-16,0 0 15,0-38-15,0 38 16,1 0-16,18 0 94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44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64.35045" units="1/cm"/>
          <inkml:channelProperty channel="Y" name="resolution" value="86.95652" units="1/cm"/>
          <inkml:channelProperty channel="T" name="resolution" value="1" units="1/dev"/>
        </inkml:channelProperties>
      </inkml:inkSource>
      <inkml:timestamp xml:id="ts0" timeString="2020-06-04T15:55:40.5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11636 6564 0,'38'0'0,"-1"0"16,-55 0 124,-20 0-140,-19 0 16,-38 0-16,20 0 16,37 0-16,-19 0 15,19 19-15,0-19 16,1 0-16,-1 0 15,19 38 1,-19-38 0,38 38-16,0-19 31,0 19-15,0-1-1,0 1 1,0 0-16,0-19 15,0 19-15,0 0 16,0 0-16,0-1 16,0 39-16,0 0 15,0-1 1,0 58-16,0-58 16,0 1-16,0 0 15,0 0-15,0-1 16,0 1-16,0-38 15,0 0-15,0 37 16,0-37-16,0 19 16,0-19-16,0-1 15,0 39-15,0-38 16,0 0-16,0-19 16,0 19-1,0-1-15,0 1 16,0 0-1,0-19-15,0 19 16,0 0-16,0-1 16,0 1-16,0 0 15,0-19-15,0 19 16,0 0 0,0 0-1,0-1-15,-38-18 16,38 19-1,0 0-15,0 0 157,19-38-157,19 0 15,-19 0-15,19 0 16,-1 0-16,1 0 16,38 0-16,0 0 15,-1 0-15,1 0 16,-38 0-16,0 0 15,-19 0-15</inkml:trace>
  <inkml:trace contextRef="#ctx0" brushRef="#br0" timeOffset="3632.13">22288 3935 0,'0'19'15,"19"18"1,18-18-16,1 19 16,-38 0-16,38-38 15,-38 38-15,38 0 16,-38 37-16,0-56 15,0 57-15,0-38 16,0 0-16,0 0 16,0-57 77,0-19-93,0-38 16,0 0-16,0 1 16,0-1-16,38 0 15,0-18-15,-1 56 16,1 19-16,-19-19 16,19 0-16,-38 1 15,38 37 1,0 0-1,0 0-15,-1 0 32,-18 0-17,19 18 1,0 20 0,-38 0-16,38-19 15,0 19-15,-38 38 16,0-1-16,0-37 15,0 38-15,0-38 16,0-1 0,0-18-16,0 19 15,0 0-15,0 0 16</inkml:trace>
  <inkml:trace contextRef="#ctx0" brushRef="#br0" timeOffset="5912.85">22988 7416 0,'0'18'31,"0"20"-31,0-19 16,0 19-16,0 0 15,0 0-15,0 0 16,0-19-16,0 18 15,0 39-15,0 0 16,56 56-16,-56-56 16,0-1-16,0 20 15,0-19-15,38-1 16,-38 1-16,0-38 16,38 38-16,-38-39 15,38 1-15,-38-19 16,19 19-16,19-38 47,0 0-16,-1 0-15,1 0-1,0-19 1,-19 0-1,19-19-15,0 0 16,0-37-16,-1-58 16,-37 58-16,0-58 15,0 1-15,0 56 16,0 1-16,0-1 16,0 0-16,0 1 15,0-1-15,0-19 16,0 20-16,0 56 15,0-19 17,-37 38-32,-1 0 15,0-38-15,0 38 16,0 0-16,19 0 16,-19 0-16,1 0 15,-1 0 1,0 0-1,38 19 1,-19-19-16,19 38 16,-38-19-16,38 18 15,0 1-15,0 0 16,-38 0-16,38-19 16</inkml:trace>
  <inkml:trace contextRef="#ctx0" brushRef="#br0" timeOffset="6727.82">24255 7037 0,'-19'0'31,"-18"19"-15,18 19-16,-19-19 15,0 19-15,0 37 16,0 20-16,38-19 16,-38-1-16,38 1 15,0 0-15,0 56 16,0-56-16,0 56 15,0 1 1,-56-58-16,56 1 0,0 56 16,0-56-1,0 0-15,0 56 16,38-37-16,-38-20 16,0 1-16,37 0 15,1 18-15,-38-75 16,0 19-16,38 0 15,0-38 1,-19 0 15,19 0 1,-38-19 61</inkml:trace>
  <inkml:trace contextRef="#ctx0" brushRef="#br0" timeOffset="9600.19">24407 7889 0,'0'37'16,"0"-18"-16,0 57 15,0-38-15,0 37 16,0 1-16,0 0 16,0-1-16,0 1 15,0-38-15,0 0 16,0-57 93,0-19-109,-38-38 16,38 1-16,0-1 16,0 0-16,0 1 15,0-1-15,0 0 16,19 39-16,19-39 15,-1 38-15,-18 0 16,19 19-16,0 19 16,0 0-16,0 0 15,-19 0 1,18 0 0,1 38-1,0 0-15,0 0 16,0 37-16,0 1 15,-38 0-15,0 56 16,0-56 0,0 0-16,0-1 15,0 20-15,0-76 16,0 19 62,-19-38-62,19-19-16,-38 19 15</inkml:trace>
  <inkml:trace contextRef="#ctx0" brushRef="#br0" timeOffset="10241.02">25069 7151 0,'38'-38'47,"-19"57"-31,18 19-1,1-1-15,0 39 16,57 0-16,-20 18 16,20 39-16,-57-1 15,19 1-15,-20 56 16,1-57-16,-38 1 16,0-20-16,0 20 15,0-1-15,-19-56 16,-18 18-16,-1-18 15,0 19-15,0-77 16</inkml:trace>
  <inkml:trace contextRef="#ctx0" brushRef="#br0" timeOffset="15559.38">22666 11161 0,'38'0'47,"0"0"-47,-19 0 15,19 0-15,-1 19 16,1 19-16,38 0 16,0 0-16,-39 0 15,1-1-15,0-18 16,-38 19-16,19-38 16,-19 38-1,0 0-15,0 0 16,0-19-16,0 18 15,0 39-15,0 0 16,0 56-16,0 1 16,0-1-16,0 38 15,0 19-15,-19 1 16,19-20-16,0 19 16,0-57-16,0 39 15,0-39-15,0 1 16,0-1-16,0 0 15,0-18-15,0 18 16,0-56-16,0 0 16,0 18-1,0-75-15,0 19 16,0 0-16,0 0 0,19 0 16,-19-20-1,0 20-15,0 0 16,0 0-16,38-38 15,-38 38-15,0 0 32,-19-38 61,-57-19-93,1 19 16,-1 0-16,0 0 16,-18 0-16,18 0 15,0 0-15,1 0 16,-1 0-16,38 0 16,-38 0-16,57 0 15,-56 0-15,37 0 16,-38 0-16,1 0 15,-1 0-15,0 0 16,38 0 0,1 0-16,-1 0 15,0 0-15</inkml:trace>
  <inkml:trace contextRef="#ctx0" brushRef="#br0" timeOffset="18096.58">24009 12334 0,'-37'0'16,"37"19"0,-38-19-1,38 38-15,-19-19 16,19 19-16,-38 37 16,38 1-16,0 0 15,0-1-15,0 58 16,0-58-16,0 20 15,0-19-15,19-1 16,19-37-16,0 38 16,-20-38-16,20-19 15,0 18-15,0 1 16,0 0-16,0-38 16,-19 0-16,-19 38 15,37-38 1,1 0-16,0 0 15,0 0-15,-19-19 16,19-19-16,0 0 16,-1 1-16,-37-20 15,38-38-15,-38 20 16,0-1-16,0 0 16,38 1-16,-38-20 15,0 19-15,0 1 16,0 37-16,0 19 15,0-19-15,0 0 16,-38 0-16,0 0 16,1 20-16,-39-20 15,38 0-15,-38 0 16,1 38-16,-1 0 16,0 0-16,38 0 15,1 0-15,-39 0 16,57 19-16,-19 57 15,0-57-15,38 18 16</inkml:trace>
  <inkml:trace contextRef="#ctx0" brushRef="#br0" timeOffset="18607.16">25447 12164 0,'-19'19'47,"-18"19"-47,-1-1 16,0 39-16,38 57 15,-38-1-15,38 0 16,0-18 0,0 18-16,0 1 15,0 56-15,0-57 16,19 1-16,19-58 16,0-37-16,-1 0 15,1-19-15,0-19 16</inkml:trace>
  <inkml:trace contextRef="#ctx0" brushRef="#br0" timeOffset="19273.13">25674 12940 0,'0'75'47,"0"1"-31,0 18-16,0-18 15,0-57-15,0 19 16,0 0-16,0 0 47,0-57-32,0-19-15,0-38 16,0 0-16,-19-56 16,19 56-16,0-56 15,0 56 1,0 38-16,38 19 0,0 19 16,-38-37-16,38 37 15,0 0-15,0 0 16,-19 0-1,-19 19-15,37-1 16,-37 58-16,38 19 16,19-20-1,-19 1-15,-38 19 0,0-20 16,0 1 0,0 0-16,0-38 15,0 18-15,0-18 16,0 0-16,0 0 62,0-57-46,0-19 0,0 0-16,0 19 15</inkml:trace>
  <inkml:trace contextRef="#ctx0" brushRef="#br0" timeOffset="19935.97">26072 12467 0,'19'-38'94,"18"38"-94,1 0 15,0 0-15,0 0 16,0 0-16,-19 0 16,19 0-16,-1 0 15,-56 56 48,19-18-63,-37 38 15,-1 19-15,0-20 16,38-37-16,-38 0 16,38-19 46,19-19-62,0 0 31,19 0 1,-38 38-17,38-38-15,-1 0 16,-37-19 46</inkml:trace>
  <inkml:trace contextRef="#ctx0" brushRef="#br0" timeOffset="20504.08">26431 12069 0,'0'19'16,"0"19"0,0 0-16,38 0 15,0 0-15,0 37 16,-1 1-16,39 0 16,-19 56-16,19 19 15,-20-75-15,-56 0 16,0-1-16,0 58 15,0-58-15,-37 20 16,37-19-16,-38-1 16,0-37-16,38 0 15,-19-19-15</inkml:trace>
  <inkml:trace contextRef="#ctx0" brushRef="#br0" timeOffset="24335.54">13622 4843 0,'19'0'31,"19"0"-15,0 0-1,-19 0-15,19 0 16,37 0-16,1 19 16,57 19-16,-1 18 15,57-18-15,0-38 16,114 57-16,38-57 15,-1 57-15,57-57 16,-56 0-16,-19 0 16,75 0-16,-56 0 15,-95 0-15,-1 0 16,-55 0-16,-20 0 16,-38 0-16,1 0 15,-1 0-15,1 0 16,-1 0-16,-18 0 15,18 0-15,1-38 16,-1 38-16,57 0 16,-19 0-1,20 0-15,56 0 0,-76 0 16,19 0 0,-19 0-16,20 0 15,-20 0-15,19 0 16,-56 0-16,-58 0 15,-37 0 32,0 0-31,-19 0-16,19 0 16,-1 0 93,-37-19-93,0-57-16,0 38 15,-18-37-15,18-1 16,-38-19-16,38 20 15,-57-58-15,57 20 16,0 18 0,0 20-16,-38-1 15,38 0-15,0 38 16,-38 1-16,38-1 16,-19 19 77,-18 19-93,-1 0 16,0 0-16,0 0 16,-38 0-16,-37 0 15,-133 0-15,0 0 16,-170 0-16,-76-76 15,0 76-15,-57 0 16,-94 0-16,75 0 16,76 0-16,95 0 15,56 0-15,20 0 16,-20-57-16,95 57 16,57 0-16,0 0 15,75 0 1,39 0-16,-20 0 15,76 0-15,-19 0 16,0 0 15,1 0-15,-1 0-16,19 0 16,-19 0-16,-38 0 15,39 0-15,-1 0 16,0 0 62,19 0-78,-19 0 16,0 0-16,0 19 15,1 19-15,-1 0 16,19 0-16,-19 37 15,-19 1-15,38-38 16,-19 38 0,-56-38-16,56-1 0,19 1 15,19-19-15,-38 19 16,38 0 0,0 0-16,0-1 15,0 1-15,0-19 16,0 19-16,0 0 15,0 0 1,-38 0 0,38-20-1,0 20 1,0 0-16,0 0 16,0 0 15,0 0-16,0-19 1,0 18-16</inkml:trace>
  <inkml:trace contextRef="#ctx0" brushRef="#br0" timeOffset="29489.22">13925 16477 0,'-38'0'63,"0"0"-32,38 38-16,0 0-15,0 0 16,-37-38-16,37 37 16,0 1-16,0-19 15,0 19-15,0 38 16,0-38-16,0-1 16,-38 1-16,38-19 15,0 19-15,0 0 16,0 0-16,0-1 15,0-18-15,0 19 16,19 0-16,-19 0 16,37 0-16,1-38 15,-38 38-15,38-38 16,-19 0-16,-19 18 16,38-18-16,0 0 15,0 0-15,37 0 16,-56 0-16,19 0 15,0 0-15,0 0 16,0 0-16,-1 0 16,-18 0-16,19 0 15,0-37 1,0-1-16,0 0 16,-38 0-16,37 0 15,-37 19-15,0-18 16,0-1-16,0 0 15,0 0 1,0 19-16,0-19 16,0 0-16,0 1 15,-18-1 1,-20 0-16,38-19 16,-38 19-16,0 38 31,38-37-31,-38 37 15,19 0-15,-19-38 16,1 38 0,-1 0-1,0 0 1,0 0-16,38 19 16,-19-19-16,-19 37 15,1-37-15,-1 38 16,0-38-1,19 0-15,-19 19 0,0-19 16,38 38-16,-38-38 16,38 38 15</inkml:trace>
  <inkml:trace contextRef="#ctx0" brushRef="#br0" timeOffset="30065.4">15306 16269 0,'0'-19'0,"-19"19"46,-19 0-30,1 38 0,-1 0-16,38 37 15,-38 1-15,38 0 16,-38 18-16,38 39 16,0-20-16,0 20 15,0-1-15,0 1 16,-38-58-16,38 1 15,0 0-15,0 18 16,19-18-16,19-1 16,0-37-16,0 0 15,-38 0-15,38-38 16,-38-19 46</inkml:trace>
  <inkml:trace contextRef="#ctx0" brushRef="#br0" timeOffset="30807.99">15458 16912 0,'0'19'31,"0"19"-15,0 0-16,0 0 15,0 37-15,0 1 16,0 0-16,0-1 16,37-37-16,-37 0 15,0-19-15,0-57 94,0-38-78,0-56-1,0 56-15,38-56 16,-38 56-16,57-18 16,-38 75-16,19-19 15,0 0-15,-1 38 16,39-38-16,-38 38 15,38 0-15,-57 0 16,18 0-16,1 19 16,38 19-16,-38 0 15,37 37-15,-37 1 16,0 0-16,0 18 16,19-18-16,-57 0 15,0-1-15,0 1 16,0-38-16,0 0 15,0 0-15,0-1 16,0 1-16,0-19 16,0-57 77</inkml:trace>
  <inkml:trace contextRef="#ctx0" brushRef="#br0" timeOffset="31417.41">16385 16364 0,'37'0'31,"1"0"-31,0 0 16,0 19-16,0-1 15,-19 20 1,56 38-16,-18 19 0,19 37 16,18 0-16,1 1 15,-57-1-15,19 1 16,-19-39-16,-1-18 16,-37 0-16,0-1 15,0 1-15,0-38 16,0 0-16,0-1 15,0 1-15,-19-38 63,19-19-32,0-19-15</inkml:trace>
  <inkml:trace contextRef="#ctx0" brushRef="#br0" timeOffset="31847.95">17406 16477 0,'0'76'47,"0"-1"-31,0 58-16,38-1 15,-38 1-15,57-58 16,-57 58-16,38-39 16,0-18-16,-1 0 15,-37 18-15,38-75 16,-38 19-16,0-57 94</inkml:trace>
  <inkml:trace contextRef="#ctx0" brushRef="#br0" timeOffset="32223.33">17387 17120 0,'19'0'46,"57"19"-30,0-19-16,18 38 16,-18-38-1,56 0-15,-18 0 16,75 0-16,-56 0 0,37 0 16,-38 0-1,-56 0-15,0 0 16,-39 0 31</inkml:trace>
  <inkml:trace contextRef="#ctx0" brushRef="#br0" timeOffset="32840.51">18958 16723 0,'0'19'31,"0"0"-31,-19 19 16,19 37-1,0 1-15,0 0 16,0-1-16,0 58 16,0-58-16,0 1 15,0 0-15,38 18 16,-19-56-16,56 0 15,20 0-15,-19 0 16,-1-38-16,58 0 16,-58 0-16,1 0 15,19-19-15,-20-19 16,1-19-16,-38 38 16,0-56-16,0-20 15,-38-37-15,0 56 16,0 0-16,0 1 15,0-1-15,0 38 16,0 0-16,0 19 16,0-18-16,-76-1 15,-19 0-15,-37-19 16,56 19-16,0 38 16,1 0-16,-1 0 15,-19 0 1,77 19-16,-20 19 15,0 0-15,0 38 16,38-58-16,0 58 16,0-38-16</inkml:trace>
  <inkml:trace contextRef="#ctx0" brushRef="#br0" timeOffset="33288.24">20717 16307 0,'-19'19'16,"-18"19"0,18-1-16,-19 39 15,-19 0 1,19 18-16,38-18 16,-38 56-16,38 1 15,0-20-15,0 77 16,0-1-16,0-76 15,0 20 1,0-1-16,19 0 0,76-37 16,-19-19-16,18 18 15,39-56-15,-58 0 16,20 0-16,-57-38 16,-19 0-1,-19-38 1</inkml:trace>
  <inkml:trace contextRef="#ctx0" brushRef="#br0" timeOffset="33968.85">21266 17555 0,'0'19'15,"0"19"1,0 0-16,0 0 15,0-19-15,0 19 16,0-1-16,0 39 16,0-38-16,-19 0 47,-19-38-32,38-19 1,0-19-16,0-38 15,0 1-15,0-1 16,0-56-16,38 56 16,0-19-16,0 57 15,-19 38-15,19 0 32,-1 19-17,-37 19 1,38 38-16,0 0 15,0 18-15,-38 39 16,57-58-16,-20 1 16,-37 18-16,0-75 15,0 19-15,0 0 47,0 0-16,0 0-15</inkml:trace>
  <inkml:trace contextRef="#ctx0" brushRef="#br0" timeOffset="34631.64">21739 17120 0,'19'0'63,"19"0"-63,-38-38 16,38 38-16,-1 0 15,1 0-15,-19 0 16,-19 19 31,0 19-32,0 0-15,-38 0 16,1-19-16,-1 19 16,0-1-16,38 1 15,-19 0 1,19-19-16,0 19 15,0 0 17,0 0-32,38-38 15,0 0 1,-1 0-16</inkml:trace>
  <inkml:trace contextRef="#ctx0" brushRef="#br0" timeOffset="35209.07">22023 16666 0,'0'19'31,"19"-19"-31,-19 38 16,38-19-16,-1 19 15,1 37-15,0-37 16,0 38-16,57 19 15,-58-20-15,1 1 16,0 18-16,-38 39 16,0-57-16,-19 56 15,-38 0-15,20 1 16,-1-1-16,0-56 16,-19 19-16,19-20 15,38-37 157</inkml:trace>
  <inkml:trace contextRef="#ctx0" brushRef="#br0" timeOffset="39944.43">19412 16893 0,'-19'0'94,"-19"0"-78,38 38-1,-38-38-15,38 38 16,-38 0 0,38-19-16,-37-19 0,37 38 15,0-1 1,-38-37-16,38 38 16,0 0-16,0-19 15,0 19-15,0 0 16,0-1-16,0 1 15,0 0-15,0-19 16,0 19-16,0 0 16,0 0-1,0-1-15,19 1 16,-19-19-16,37-19 16,-37 38-16,38-38 15,-38 38-15,38-38 16,0 0-1,-38 38-15,19-38 16,19 0-16,0 0 16,-1 0-16,1 0 15,38 0-15,-57 0 16,19 0-16,0 0 16,-1 0-16,1-19 15,-38-19 1,0 0-16,19 38 15,-19-38 1,38 38-16,-38-19 0,0-19 16,0 1-1,0-1-15,0 0 16,0 19-16,0-19 16,38 0-16,-38 1 15,0-1-15,0 0 16,0 19-16,0-19 15,0 0 1,0 0 0,0 1-16,0 18 15,0-19-15,0 0 16,-19 0-16,19 0 16,-38 38 15,38-37-16,-19 37 1,-19 0 0,0 0-1,38-19-15,-37 19 16,-1 0-16,19 0 16,-19 0-16,0 0 15,0-38 1,1 38-16,-1 0 15,19 0 1,-19 0 15,38 19-31,-38 0 16,38 18-16,-38-37 16,0 38-16,1 0 15,37 0-15,-19 0 16,-19-19-16,38 19 15,-38-1-15,38 1 16,-38 0-16,38-19 16,0 19-16,0 0 15,0-1-15,0 1 16,0 0-16,0-19 16,0 19-16,0 0 15,0 37-15,0-37 16,0 0-16,0-19 15,0 19-15,0 0 16,0-1-16,19-37 16,-19 38-16,38-38 47,-38 19-32,38-19-15,-19 0 16,-19 38-16,37-38 15,1 0-15,0 0 16,0 0-16,0 0 16,-19 0-16,19 0 15,-1 0-15,1 0 16,0 0 0,0-19-16,-19 0 15,19-19-15,0 1 16,-1-1-16,1 38 31,-38-38-15,0 19-1,19-19 1,-19 0-16,0 0 16,0 1-1,38 37-15,-38-38 16,0 19-1,0-19-15,0 0 16,38 0-16,-38 1 0,0-39 16,0 57-1,0-19-15,0 0 16,0-37-16,0 37 16,0 19-16,0-19 15,0 0-15,0 0 16,-19 1-16,19-1 15,-38 19 1,19 19 0,19-38-16,-38 38 15,0 0-15,1 0 16,-1 0-16,19 0 16,-19 0-16,0 0 15,0 0-15,1 0 16,-1 0-1,19 0 1,-19 0-16,38 19 16,-38-19-16,0 0 15,0 0-15,1 19 16,18-19-16,-19 0 16,38 38-16,-38-38 15,38 37-15,-38-37 16,38 38-1,-38-38 1,38 38-16,-19-38 16,19 38-16,-37-19 15,37 57-15,-38-39 16,38 39-16,0 0 16,0-1-16,0 1 15,0-38-15,0 0 16,0 0-16,0 18 15,0-18-15,0 0 16,0 0-16,0 0 16,19-38-16,-19 37 15,37-37-15,-37 19 16,19-19-16,-19 38 16,38-38-16,-38 38 15,38-38-15,0 38 16,0-38-16,-38 38 15,19-38-15,18 0 16,-37 38-16,38-38 16,0 0-16,0 0 15,0 0 1,-19 0-16,19 0 16,-1 0-16,1 0 15,0 0 1,0-19-16,-19 19 15,19 0-15,-38-38 16,0 0-16,38 38 16,-38-38-16,0 0 15,37 38-15,-37-19 16,0-18-16,38-1 16,0-38-16,-38 38 15,19 0-15,-19 1 16,0 18-1,0-19 1,0 0-16,0 0 16,0 0-1,0 19-15,0-18 16,0-1-16,0 0 16,0 0-16,0 0 15,-38 19 32,38-19-47,0 1 31,-38 37-31,38-38 16,0 0-16,-38 19 16,38-19-16,-37 38 15,37-38 1,-19 38-16,19-37 15,-38 37-15,0-38 16,0 38-16,0-38 16,1 38-16,18 0 15,-19 0-15,0 0 16,0 0-16,0 0 16,0 0-16,19 0 15,-18 0-15,-1 0 16,0 0-16,0 0 15,19 0 1,-19 0 0,38 19-16,-37 19 15,-1-1-15,0 1 16,0 0-16,19-38 16,-19 19-16,0 19 15,1 38 1,-1-39-16,0 39 15,0-38-15,19 0 16,19-19-16</inkml:trace>
  <inkml:trace contextRef="#ctx0" brushRef="#br0" timeOffset="42409.16">18447 16364 0,'0'19'16,"0"18"-16,0-18 15,0 57-15,0 0 16,0-1-16,0 58 15,0-58-15,0 1 16,0 19-16,0 18 16,0-37-16,0 18 15,0-18-15,0 0 16,0-1-16,0 1 16,0 0-16,0-38 15,0 37-15,0-37 16,0-19-1,0 19 1,-38 0-16,38-57 78,-38-19-78</inkml:trace>
  <inkml:trace contextRef="#ctx0" brushRef="#br0" timeOffset="44480.37">18239 15891 0,'38'0'0,"-19"0"16,-19 19-16,37-19 31,1 0-15,0 0 0,0 18-16,-19-18 15,57 0-15,-1 0 16,58 0-1,-1 0-15,1 0 16,37 0-16,76 0 16,-57 0-16,114 0 15,189 0-15,75 76 16,1-76-16,-76 57 16,75-57-16,-75 57 15,0-57-15,-170 0 16,-152 0-16,-37 0 15,-58 0-15,-37 0 16,0 37 78,-38 1-79,0 0-15,0 38 16,0 0-16,0-1 16,0 58-1,0-58-15,0 58 0,0-20 16,0-18 0,0-20-16,0 1 15,0 0-15,0 56 16,-19 1-16,19-58 15,0 1-15,0 56 16,0-56-16,0 0 16,0-38-16,0-1 15,0-18-15,-38 19 16,38 0 0,0 0-16,0 0 15,-38-38-15,38 19 16,0 18 62,-38-37-78,1 0 16,18 38-16,-19-38 15,0 38-15,0-38 16,0 0-16,0 38 15,20-38 1,-20 0-16,-38 0 0,0 0 16,1 0-1,-1 0-15,-56 0 16,-1 0-16,1 0 16,-39 0-16,-18 0 15,0 0-15,-38 0 16,-19 0-16,-19 0 15,95 0-15,-19 0 16,56 0-16,58 0 16,-1 0-16,38 0 15,19 0 1,-19 38-16,-37-38 16,-1 0-16,-57 0 15,-56 0-15,57 38 16,-1-1-16,1-37 15,-1 57-15,58-57 16,-1 0-16,38 19 16,19-19-16,-18 38 15,-39-38-15,38 0 16,0 38 78,0-38-94,19 0 15,-18 0-15,37 38 16,-38-38-16,0 0 16,0 37-16,-38-37 15,1 38-15,-1-38 16,0 0-16,1 0 15,-1 0-15,38 0 16,0 38-16,0-38 109,1 0-109,18 0 16,-19 0 0,0-19-1,0-19-15,0 1 16,0-1-16,20 19 16,-20-19-16,0 0 15,0 0-15,0 0 16,19 1-16,19 18 15,0-19-15,0 0 32,0 0-32,0 0 15,0 19 1,0-18-16,0-39 16,0 38-16,0-38 15,0 1-15,0-1 16,0 0-16,0 1 15,0-1-15,0 0 16,0 1-16,-56-20 16,56 19-16,0 1 15,0 37 95,0 0-95</inkml:trace>
  <inkml:trace contextRef="#ctx0" brushRef="#br0" timeOffset="53777.01">15022 15777 0,'-37'19'0,"-39"19"15,-57 19-15,-56-20 16,-76 77-16,-94-1 16,-76 77-16,94-77 15,133 39-15,0-39 16,76 19-16,37-37 16,19-19-16,38-1 15,38-37 16,38-38-15,38-19 0,113-19-16,76-75 15,170-1-15,57-18 16,19-57-16,75 0 16,1-19-16,-152 94 15,-170 1-15,-133 75 16,-94 0 15,-95 57 0,-75 75-31,-57 1 16,-95 75-16,-75 1 16,75-58-16,-151 76 15,151-19-15,19-56 16,0-19-16,-19 75 15,76-57-15,76-75 16,94 0 15,95-57-15,75-38-16,133-37 16,0-20-16,-57 20 15,-19-1-15,95-18 16,-19-1-16,94 1 15,-170 75-15,-56-19 16,-114 57 15,-19 19-15,-95 57 0,-37 18-16,-1 39 15,-94 94-15,-56 0 16,-77 18-16,57-18 15,95-56-15,0-20 16,132-75-16,-18-19 16,94-39-1,57-36 1,132-77 0,189-132-16,57 38 15,76-76-15,0 19 16,76 38-16,-152 19 15,-76 18-15,-170 77 16,-94 56-16,-95 0 31,0 57-15,-76 57-16,-56 56 16,-1 1-16,-75 37 15,-94 114-15,75-57 16,18-76-16,77 0 15,37-75 1,58-38 15,55-38-15,96-19-16,94-76 16,57-18-16,170-76 15,-75 18-15,-77 1 16,-74 19-16,-134 56 15,-37 57 17,-38 57-17,-19 57-15,-75 56 16,-1 58-16,0 18 16,1-76-16,18 0 15,19-37-15</inkml:trace>
  <inkml:trace contextRef="#ctx0" brushRef="#br0" timeOffset="56815.97">9025 2913 0,'-38'0'16,"19"0"-16,-57 0 16,39 19-16,-1 19 15,0 0-15,0 0 16,0 37-16,38 1 15,0 0-15,0-1 16,-38 58-16,38-1 16,0 1-16,0 37 15,0 19-15,0-19 16,0 19-16,0-18 16,0 18-16,0-57 15,0 39 1,0-39-16,0 0 15,0 1-15,0 37 16,0-38-16,0 1 16,0-1-16,0 1 15,0-1-15,0-18 16,0-20-16,-38 39 16,1-58-16,-20 58 15,57-58-15,-38 1 16,0 75-16,-19-18 15,20-1-15,-1 1 16,-57-1-16,1 57 16,-1-56-16,0-1 15,20-37-15,-20 37 16,0-37-16,20-20 16,18 20-16,38-76 15,-19 19-15,-37-38 16,37 0-16,0 38 15,19-38-15,-19 0 16,0 0-16,-37 0 16,37-19-16,0 19 15,19-38 32,95 38-31,56 0-1,1 0-15,-58 0 16,1 0-16,-38 0 16,0 0-16,-1 19 15,1 56-15,0 20 16,0-19-16,0 56 16,19 57-16,-20 1 15,58-1-15,-38 0 16,-19 0-16,18-57 15,-56 58-15,38-58 16,-38-18-16,0 75 16,57 0-16,-19 76 15,-38-19-15,0-57 16,0 38-16,0 19 16,57-57-16,-57 0 15,0 0-15,0-75 16,0 18-1,0 1-15,0-1 0,0 1 16,0-1 0,-38 38-16,38 19 15,0-56-15,0-1 16,0-18-16,0 18 16,0 1-16,0-58 15,0 1-15,0 0 16,0-1-16,0 20 15,0 18-15,38-18 16,-38-19-16,37-1 16,-37 1-16,0 0 15,38 18-15,0-56 16,0 38-16,0-57 16,-19 18-16,19 39 15,56-38-15,-18 57 16,18-58-16,39 20 15,56-19-15,-56 0 16,-1 19-16,-19-57 16,-18 0-16,-19 0 15,-57 0-15,19 0 32,-1 0-32,1 0 15,-38-19 1,38 19-16,-38-38 15,0 0-15,0-38 16</inkml:trace>
  <inkml:trace contextRef="#ctx0" brushRef="#br0" timeOffset="58289.61">473 7397 0,'-19'0'0,"19"37"16,-38 1-16,0 38 16,38 0-16,-56 56 15,56 1-15,0-1 16,0 38-16,0-37 16,0-1-16,0 0 15,37 1-15,1-57 16,-38-1-16,38 20 15,0-57-15,0-1 16,0-18-16,-19 19 16,18-38-16,39 0 15,0 0 1,-38 0-16,37 0 0,1 0 16,-38-19-16,0 0 15,37-75-15,-37 18 16,0 0-16,-38-56 15,38 0-15,-38-1 16,0 1-16,0 56 16,57 0-1,-57 1-15,0-20 16,0 20-16,0-1 16,-38 0-16,0 1 15,0 37-15,0-38 16,19 38-16,-18-38 15,-58 39-15,19-1 16,-18-19-16,18 19 16,38 38-16,0 0 15,19 0-15,-56 0 16,-20 19-16,76 19 16,-19 38-16,-18 18 15,56 20-15,0-39 16</inkml:trace>
  <inkml:trace contextRef="#ctx0" brushRef="#br0" timeOffset="58879.82">2441 6962 0,'0'18'47,"-38"58"-32,-19 0-15,19 18 16,0 39-16,-18 37 15,18 19-15,-19 76 16,0 0-16,19 0 16,38-19-16,0-57 15,0-19-15,19 19 16,19-56-16,19-39 16,-19-18-16,0-38 15,-38 0 79,-19-38-94</inkml:trace>
  <inkml:trace contextRef="#ctx0" brushRef="#br0" timeOffset="59656.71">2649 8588 0,'0'19'62,"0"57"-62,0 0 16,0-1-16,0 58 15,0-58-15,0 1 16,0 0-16,0-1 16,0-37-16,0-57 78,0-56-78,38-58 15,18 1-15,-18-38 16,19-20-16,38-18 16,-1 76-16,-18 0 15,18 37-15,-56 19 16,57 38-16,-76 1 16,19-1-16,0 38 15,-1 0-15,-37 19 16,38 19-16,-38-20 15,38 58 1,-38 19-16,38 37 16,0 1-16,-38-20 15,0 19-15,0-56 16,0 19-16,0 18 16,0-37-16,0 18 15,0-18-15,0 0 16,0-38-16,0-19 15,-38-19 79</inkml:trace>
  <inkml:trace contextRef="#ctx0" brushRef="#br0" timeOffset="60538.86">3860 7529 0,'38'0'94,"-1"0"-78,1 0-16,38 0 15,-38 0 1,37-38-16,-56 38 16,19 0-16,0 0 15,0 0 16,0 0-31,-38 38 16,0 0 0,-19 0-16,-19 37 15,0 1-15,-57 19 16,58-57-16,18-1 16,-19 39-16,0-57 15,0 19-15,0 0 16,57-1 62,19-37-78,0 0 16,-19 0-16,57 0 15,-1 0 1,-37 0-16,0 0 0,0 0 15,0 0 1</inkml:trace>
  <inkml:trace contextRef="#ctx0" brushRef="#br0" timeOffset="61152.51">4673 6716 0,'38'-38'47,"-19"38"-47,19 0 16,0 57-16,0 18 15,56 20-15,57 113 16,20 76-16,-1-19 15,-56 94-15,-1 57 16,-56-75-16,0-1 16,-57-94-16,-19 19 15,-38-76-15,19 0 16,-57-56-16,58-39 16,-20-18-16,57-38 125,-19 0-125,-19-1 15,0-37-15</inkml:trace>
  <inkml:trace contextRef="#ctx0" brushRef="#br0" timeOffset="64783.26">795 7378 0,'-38'0'110,"0"19"-110,38 0 15,-38 56-15,0 20 16,0-19-16,38-1 16,0 1-16,0 0 15,0-1-15,0 20 16,0-20-16,0 1 15,0-38-15,0 19 16,0-19-16,0 37 16,0-37-16,0 38 15,0-38-15,0-20 16,0 20-16,0 0 16,0 0-16,0 0 15,0 0-15,38-19 16,-38 18-1,38-37-15,-38 38 16,38-38 0,-38 38-1,38-38-15,-38 38 16,38-38-16,-19 0 16,18 0-16,1 0 15,0 0-15,0 0 16,38 0-16,-1 0 15,1 0-15,-38 0 16,-19 0-16,19 0 16,-1-19-16,1 19 15,0-38-15,-19 0 16,19 0-16,0-37 16,0-1-16,-38 0 15,56 1-15,-56-20 16,0 20-16,0-1 15,0 0-15,0 38 16,0-37-16,0 56 16,0-57-16,0 0 15,0 39-15,0-39 16,-19 38-16,-18 0 16,37 19-1,-38-18-15,38-1 0,0 0 16,-38 38-1,38-38-15,-19 0 16,19 19-16,-38 19 16,38-38-1,-38 38 1,0 0 0,1 0 15,-1 0-31,19 0 15,-19 0-15,0 0 16,0 0 0,0 19-1,38 38 1,-37 38-16,37-20 16,-38 1-16,38 0 15,-38 56 1,38 1-16,-57-1 0,57-56 15,-38 18-15,38 39 16,0-58-16,0 1 16,0 0-16,0-1 15,0 1 1,0 0-16,0-1 16,0 1-16,0-38 15,0 37-15,0 1 16,0-38-16,0 0 15,0 0-15,19-19 16,-19 18-16,38 1 47,0-38-31,-19 0-16,19 0 15,37 0-15,1-19 16,19-18-16,-58-1 15,39 0-15,-57 0 16,19 0-16,0 38 16,-38-38-16,38 38 15,-38-19-15,0-18 16,37-1-16,-37 0 16,0-38-16,0 1 15,38-1-15,-38-57 16,0-56-16,0 76 15,0-76-15,0-1 16,0 77 0,0-19-16,-19-1 15,19 57-15,-56-18 16,37 56-16,19 19 16,-38-19-16,0 0 15,0 38 1,38-37-1,-38 37-15,0 0 16,38-38-16,-18 38 16,-20 0-16,0 0 15,0 0-15,-38 0 16,57 0-16,-18 0 16,-1 0-16,0 0 15,0 0 1,0 0-1,19 19-15,-19 18 16,1 39-16,-20 57 16,57-1-16,0-56 15,-38 56-15,38 1 16,0-58-16,0 58 16,0-1-16,0-56 15,0-1-15,0 1 16,0 0-1,0-1-15,0 1 16,19 19-16,-19-76 16,0 18-16,0 1 15,38 0-15,0 0 16,-38-19-16,37-19 16,-37 38-16,38-38 15,-19 0 1,19 0-1,0 0-15,38 0 16,-1 0-16,1-19 16,0 19-16,18-38 15,-56 0-15,-19 38 16,19-38-16,-38 0 16,38 19-16,-38-18 15,0-1-15,38 0 16,-38 0-16,0-38 15,0-37-15,0 37 16,0-56-16,0-1 16,0 1-16,0 56 15,0 1 1,-19-20-16,19 76 16,0-56-16,-38 37 15,0 0-15,38 0 16,-38 0-16,0 19 15,38-19-15,-19 38 16,-19 0-16,1 0 16,37-37-16,-38 37 15,0 0-15,19 0 16,-19 0-16,0 0 16,1 0-16,-1 0 15,0 0 1,19 0-16,-19 19 15,38 18-15,-38 39 16,0 0-16,38 56 16,-56-56-16,56 56 15,0 1-15,-38-1 16,38 57-16,0-75 16,0 18-16,0 1 15,19-58-15,19 20 16,-1-57-16,-37-19 15,38 18 1,-38 1-16,38-38 16,0 0 15,-38 38 94</inkml:trace>
  <inkml:trace contextRef="#ctx0" brushRef="#br0" timeOffset="68607.67">24993 10499 0,'-19'0'31,"0"0"-15,-56 0-16,-58 0 16,-56 0-1,19 0-15,-19 0 0,56 19 16,1-19-1,-1 57-15,58-19 16,-1-1-16,-19 1 16,20 0-16,-58 57 15,39-1-15,-39-18 16,1 75-16,37-18 16,-56-1-16,18 20 15,39-20-15,18-37 16,19 37-16,-37 0 15,56 1-15,0-58 16,38 1-16,0 57 16,0-58-16,0 1 15,0 56-15,19 1 16,38-1-16,-19 1 16,56-1-16,1 19 15,-1 39 1,39-58-16,-39 0 0,39-37 15,-39 0-15,39-58 16,-1 1-16,-56 19 16,56-19-16,58-38 15,-20 0 1,19 0-16,57 0 16,0 0-16,76 0 15,-76 0-15,18 0 16,-93 0-16,-39-19 15,1-38-15,56 19 16,19-75-16,-19 18 16,19 1-16,-19-1 15,20-75-15,-58 37 16,-19-18-16,20 19 16,-77 37-16,20 19 15,-57 1-15,0 37 16,-19 0-16,-19-38 15,0 38-15,0 1 16,0-20-16,0-38 16,0 20-16,-19-1 15,-19-56-15,-57-1 16,1-56-16,-1-19 16,-75 0-16,-38-19 15,-76 0-15,-95-19 16,20 0-16,-1 76 15,-56 37 1,-19 20-16,19 56 16,151 95-16,-57-38 15,76 0-15,57 38 16,0 18-16,57-18 16,56-38-16</inkml:trace>
  <inkml:trace contextRef="#ctx0" brushRef="#br0" timeOffset="81135.73">23555 11086 0,'0'0'0,"-132"0"0,-1 37 16,1 1-16,0 19 15,-1-19-15,-56 19 16,56-20-16,1 58 16,-19 0-16,18-20 15,39 58-15,18 18 16,19 19-16,0 95 15,20 0-15,-20 0 16,57-19-16,0-57 16,19 0-16,75-56 15,1-1-15,-19-37 16,18-20-16,1 20 16,-19-57-16,56-1 15,-56 1-15,18 19 16,-18-57-16,56 0 15,39 0-15,18 38 16,57-38-16,0 0 16,94 0-16,-18 0 15,-76 0-15,19 0 16,56-38-16,-56-19 16,-57-37-1,-18-1-15,37-75 0,56-57 16,1 0-1,-57 0-15,-75 19 16,18 0-16,0-76 16,-75 95-16,-1-19 15,-56 75-15,-38 1 16,0-1-16,-19 1 16,-75 0-16,-58-58 15,-56 20-15,-76-57 16,-75-19-16,-1 76 15,1 37-15,94 96 16,19-20-16,-19 57 16,95 0-16,75 19 15,20 19-15,37-1 16,0-37-16</inkml:trace>
</inkml:ink>
</file>

<file path=ppt/media/image1.png>
</file>

<file path=ppt/media/image10.png>
</file>

<file path=ppt/media/image11.png>
</file>

<file path=ppt/media/image13.png>
</file>

<file path=ppt/media/image15.png>
</file>

<file path=ppt/media/image17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4EFCF-7460-304C-A5A0-1B8F92A19CA2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4D353-A642-3846-B922-4C97C909C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4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Drop constant O(2N) is O(N) because we just need to know whether the relationship is linear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4D353-A642-3846-B922-4C97C909CA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124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Drop constant O(2N) is O(N) because we just need to know whether the relationship is linear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4D353-A642-3846-B922-4C97C909CA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04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Drop constant O(2N) is O(N) because we just need to know whether the relationship is linear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4D353-A642-3846-B922-4C97C909CAC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8069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DROP NON DOMINANT TERMS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4D353-A642-3846-B922-4C97C909CAC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550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DROP NON DOMINANT TERMS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94D353-A642-3846-B922-4C97C909CAC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424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1F978-D975-DC4B-9464-A52C18654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A9E85-31DC-6D48-8F7E-7941EEBE3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8DA65-275B-994E-B4A5-41B1349E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F6D3F-B924-C442-B152-B54F74AB4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40AA8-92D2-194C-8900-4E42A275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673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EB60E-15E0-B347-8B6A-FAE6D4AD8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1FD632-127A-614E-96F3-E7CDBF7AB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C0507-0F28-4C4B-88D8-0A78C2B8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C7BE0-AF9D-494B-A2E9-189A17690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1A607-2EC8-DC4E-B95F-54669443D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92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3B8133-B729-E343-A779-74B1E38116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437CB-B51B-1A4C-AF79-DA7848575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5B2A0-DE72-7A49-905B-6BB82C7C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F2B65-8DAD-C04C-866D-B0F5160B3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F475B-8158-FE46-A8E5-2EAEA6517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49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B7F13-080D-DB49-BFF0-619B1F21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2F3BE-CA7A-DE49-A81E-929C8062D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9841F-2F19-054D-9995-431E713B0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E72AE-B51D-D347-BCB5-8B8F2BAD8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E1B06-8AB7-9749-9962-0343E39E5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9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4C949-D63B-004E-A805-F08AA10AB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FC768-B53E-4548-8321-B60BE806A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474C8-B0FD-5D4B-906B-63B0A34E6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E3353-0064-4940-ABD5-E7BDDF7A4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C8FCD-7F0D-6746-9A00-8165B63C4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41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6C6A5-3C68-554E-A920-E9775B55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EC367-C340-1F4E-BC46-F67E84FAEB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AAD1A0-6F54-1A49-9DFE-30B790F60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E52C9-5FF8-2249-B65A-C3016CAC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C9BC41-2A92-A542-ABFB-33956215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4A93E-FA5F-CE4F-88BB-D02FD583E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87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0D5A8-190C-5F4F-A648-9A5ED281B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3AACE-B739-5F4B-9B9D-6B5CCEC82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A84EDC-DD77-944E-9F64-0CEA2A160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7F2BF7-45C4-4B43-85B1-9D2E627D01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F4B22C-FE1E-DD48-A6B0-D75E874DEA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96102C-E77D-5A44-B3C1-4ACB7F7C6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5D4538-7C5E-AE4B-B366-F9A3DEE21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D3BADD-6B65-D749-A766-3858590EA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2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D835-C76B-3448-B1CE-F4F596241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D0646-26CD-224B-82D3-5854A1AE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C4689-C546-984C-AE4D-1BDDC41BE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84EFF-5D56-C849-83D0-3603170C2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1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E6E8BA-C4B7-064B-AFE3-804FD5FA2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DF6AF9-E7B1-AA48-85FA-037855EFF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586B9B-25C7-3D4F-85F9-B053CB14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59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97292-13BF-6549-A870-199B2D812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093E9-599E-3249-935B-B4A73485D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DD23C-22A1-C745-B1DE-B0B913C2FD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47007-8AD1-074C-A85B-EF51B801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81CE5-7887-2F47-9051-FA5492044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05543E-1B21-854E-A0A6-748BADE60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139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BBC08-C78D-1A43-B259-EF945402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429B8-2204-6942-B237-6CDA68AD3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AEA941-CDEB-B74F-BF11-114E7D22DE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B3637-74B2-7B4A-9D15-AC7061683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42E1C-6714-7041-830F-2A18AFD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E6F7C8-99E3-F045-AC63-2D4205A26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4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9F4B51-AEE0-9148-B05D-04C2A1C67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3F65D-97B8-AF48-84B6-D2CA7940E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0324C-B0D2-8148-8333-E4BBCA322E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B7DEF-198E-3B49-AC2D-7B1346328AF8}" type="datetimeFigureOut">
              <a:rPr lang="en-US" smtClean="0"/>
              <a:t>6/4/2020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D3D3-9E58-7446-B859-C1143F1E3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9D89E-2CDD-104D-BD59-5B6B1262E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1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ggmendez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customXml" Target="../ink/ink1.xml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customXml" Target="../ink/ink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2278495"/>
            <a:ext cx="12192000" cy="2016224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2689619" y="2679376"/>
            <a:ext cx="6812762" cy="7478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54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Estructuras</a:t>
            </a:r>
            <a:r>
              <a:rPr lang="en-US" altLang="en-US" sz="5400" b="1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54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endParaRPr lang="en-US" altLang="en-US" sz="54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01353F6-57EF-E64A-9689-07FECC09F9C9}"/>
              </a:ext>
            </a:extLst>
          </p:cNvPr>
          <p:cNvSpPr txBox="1">
            <a:spLocks noChangeArrowheads="1"/>
          </p:cNvSpPr>
          <p:nvPr/>
        </p:nvSpPr>
        <p:spPr>
          <a:xfrm>
            <a:off x="3511158" y="3499734"/>
            <a:ext cx="5169685" cy="4985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dirty="0" err="1">
                <a:solidFill>
                  <a:schemeClr val="bg1"/>
                </a:solidFill>
                <a:latin typeface="Gill Sans MT" panose="020B0502020104020203" pitchFamily="34" charset="0"/>
              </a:rPr>
              <a:t>Notación</a:t>
            </a:r>
            <a:r>
              <a:rPr lang="en-US" altLang="en-US" sz="3600" dirty="0">
                <a:solidFill>
                  <a:schemeClr val="bg1"/>
                </a:solidFill>
                <a:latin typeface="Gill Sans MT" panose="020B0502020104020203" pitchFamily="34" charset="0"/>
              </a:rPr>
              <a:t> O </a:t>
            </a:r>
            <a:r>
              <a:rPr lang="en-US" altLang="en-US" sz="3600" dirty="0" err="1">
                <a:solidFill>
                  <a:schemeClr val="bg1"/>
                </a:solidFill>
                <a:latin typeface="Gill Sans MT" panose="020B0502020104020203" pitchFamily="34" charset="0"/>
              </a:rPr>
              <a:t>grande</a:t>
            </a:r>
            <a:r>
              <a:rPr lang="en-US" altLang="en-US" sz="3600" dirty="0">
                <a:solidFill>
                  <a:schemeClr val="bg1"/>
                </a:solidFill>
                <a:latin typeface="Gill Sans MT" panose="020B0502020104020203" pitchFamily="34" charset="0"/>
              </a:rPr>
              <a:t> (Big-O)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629EC3-0FAF-E54C-8119-686244F3F7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7827" y="5592844"/>
            <a:ext cx="1324173" cy="12651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2FD83A-EDA4-DB41-90AF-7983634A65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618" y="5656976"/>
            <a:ext cx="3239193" cy="1136893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3440540-716A-6148-9647-5644B3A02C7A}"/>
              </a:ext>
            </a:extLst>
          </p:cNvPr>
          <p:cNvSpPr/>
          <p:nvPr/>
        </p:nvSpPr>
        <p:spPr>
          <a:xfrm>
            <a:off x="3768440" y="4420198"/>
            <a:ext cx="4655121" cy="58477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latin typeface="Century Gothic" pitchFamily="34" charset="0"/>
              </a:rPr>
              <a:t>Gonzalo Gabriel Méndez, Ph.D.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  <a:latin typeface="Century Gothic" pitchFamily="34" charset="0"/>
                <a:hlinkClick r:id="rId4"/>
              </a:rPr>
              <a:t>www.ggmendez.com</a:t>
            </a:r>
            <a:endParaRPr lang="en-US" sz="1400" dirty="0">
              <a:solidFill>
                <a:srgbClr val="00000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926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/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/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2" name="Left Arrow 1">
            <a:extLst>
              <a:ext uri="{FF2B5EF4-FFF2-40B4-BE49-F238E27FC236}">
                <a16:creationId xmlns:a16="http://schemas.microsoft.com/office/drawing/2014/main" id="{4A6AA5C5-466D-9D4A-AA34-3DC2CCAFDB11}"/>
              </a:ext>
            </a:extLst>
          </p:cNvPr>
          <p:cNvSpPr/>
          <p:nvPr/>
        </p:nvSpPr>
        <p:spPr>
          <a:xfrm rot="16200000">
            <a:off x="5829474" y="2698029"/>
            <a:ext cx="533052" cy="381888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E037388-8754-6944-B9AC-842DAD679122}"/>
              </a:ext>
            </a:extLst>
          </p:cNvPr>
          <p:cNvSpPr/>
          <p:nvPr/>
        </p:nvSpPr>
        <p:spPr>
          <a:xfrm>
            <a:off x="5738191" y="3289586"/>
            <a:ext cx="715618" cy="507002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AC256D-9BDA-D740-9328-3A3F276E874E}"/>
              </a:ext>
            </a:extLst>
          </p:cNvPr>
          <p:cNvSpPr/>
          <p:nvPr/>
        </p:nvSpPr>
        <p:spPr>
          <a:xfrm>
            <a:off x="4879847" y="4146782"/>
            <a:ext cx="2432306" cy="12926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¿7 == 14?</a:t>
            </a:r>
          </a:p>
          <a:p>
            <a:pPr algn="ctr"/>
            <a:endParaRPr lang="es-EC" sz="2800" dirty="0">
              <a:latin typeface="+mj-lt"/>
              <a:cs typeface="Arial" pitchFamily="34" charset="0"/>
            </a:endParaRPr>
          </a:p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¿7 &lt; 14?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7862E7-A957-414F-BB1A-6CFB86F94F91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 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</p:spTree>
    <p:extLst>
      <p:ext uri="{BB962C8B-B14F-4D97-AF65-F5344CB8AC3E}">
        <p14:creationId xmlns:p14="http://schemas.microsoft.com/office/powerpoint/2010/main" val="3091217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2638396"/>
              </p:ext>
            </p:extLst>
          </p:nvPr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C1EE9F3-0333-2245-9D44-7137C5B17568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</p:spTree>
    <p:extLst>
      <p:ext uri="{BB962C8B-B14F-4D97-AF65-F5344CB8AC3E}">
        <p14:creationId xmlns:p14="http://schemas.microsoft.com/office/powerpoint/2010/main" val="399427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/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4" name="Left Arrow 3">
            <a:extLst>
              <a:ext uri="{FF2B5EF4-FFF2-40B4-BE49-F238E27FC236}">
                <a16:creationId xmlns:a16="http://schemas.microsoft.com/office/drawing/2014/main" id="{F21EADBB-A778-4141-9452-BB78C2FD5E8C}"/>
              </a:ext>
            </a:extLst>
          </p:cNvPr>
          <p:cNvSpPr/>
          <p:nvPr/>
        </p:nvSpPr>
        <p:spPr>
          <a:xfrm rot="16200000">
            <a:off x="2304396" y="2698029"/>
            <a:ext cx="533052" cy="381888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CD0C7F-9262-0542-B681-41D74BF47DDF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 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</p:spTree>
    <p:extLst>
      <p:ext uri="{BB962C8B-B14F-4D97-AF65-F5344CB8AC3E}">
        <p14:creationId xmlns:p14="http://schemas.microsoft.com/office/powerpoint/2010/main" val="4030139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/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4" name="Left Arrow 3">
            <a:extLst>
              <a:ext uri="{FF2B5EF4-FFF2-40B4-BE49-F238E27FC236}">
                <a16:creationId xmlns:a16="http://schemas.microsoft.com/office/drawing/2014/main" id="{F21EADBB-A778-4141-9452-BB78C2FD5E8C}"/>
              </a:ext>
            </a:extLst>
          </p:cNvPr>
          <p:cNvSpPr/>
          <p:nvPr/>
        </p:nvSpPr>
        <p:spPr>
          <a:xfrm rot="16200000">
            <a:off x="2304396" y="2698029"/>
            <a:ext cx="533052" cy="381888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7487A9-8073-204E-83B0-0AC019C16B6B}"/>
              </a:ext>
            </a:extLst>
          </p:cNvPr>
          <p:cNvSpPr/>
          <p:nvPr/>
        </p:nvSpPr>
        <p:spPr>
          <a:xfrm>
            <a:off x="2213113" y="3289586"/>
            <a:ext cx="715618" cy="507002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8CAFE2-7797-014B-BFB1-EFC18C6EC882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 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84C6DE4-9DE3-344E-93C3-953A77C1D6AE}"/>
              </a:ext>
            </a:extLst>
          </p:cNvPr>
          <p:cNvSpPr/>
          <p:nvPr/>
        </p:nvSpPr>
        <p:spPr>
          <a:xfrm>
            <a:off x="1354769" y="4146782"/>
            <a:ext cx="2432306" cy="21544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¿7 == 6?</a:t>
            </a:r>
          </a:p>
          <a:p>
            <a:pPr algn="ctr"/>
            <a:endParaRPr lang="es-EC" sz="2800" dirty="0">
              <a:latin typeface="+mj-lt"/>
              <a:cs typeface="Arial" pitchFamily="34" charset="0"/>
            </a:endParaRPr>
          </a:p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¿7 &lt; 6?</a:t>
            </a:r>
          </a:p>
          <a:p>
            <a:pPr algn="ctr"/>
            <a:endParaRPr lang="es-EC" sz="2800" dirty="0">
              <a:latin typeface="+mj-lt"/>
              <a:cs typeface="Arial" pitchFamily="34" charset="0"/>
            </a:endParaRPr>
          </a:p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¿7 &gt; 6?</a:t>
            </a:r>
          </a:p>
        </p:txBody>
      </p:sp>
    </p:spTree>
    <p:extLst>
      <p:ext uri="{BB962C8B-B14F-4D97-AF65-F5344CB8AC3E}">
        <p14:creationId xmlns:p14="http://schemas.microsoft.com/office/powerpoint/2010/main" val="25180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8514478"/>
              </p:ext>
            </p:extLst>
          </p:nvPr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A660A15B-9680-B245-852E-18A51EB51824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</p:spTree>
    <p:extLst>
      <p:ext uri="{BB962C8B-B14F-4D97-AF65-F5344CB8AC3E}">
        <p14:creationId xmlns:p14="http://schemas.microsoft.com/office/powerpoint/2010/main" val="14232342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/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4" name="Left Arrow 3">
            <a:extLst>
              <a:ext uri="{FF2B5EF4-FFF2-40B4-BE49-F238E27FC236}">
                <a16:creationId xmlns:a16="http://schemas.microsoft.com/office/drawing/2014/main" id="{58468E95-C8D0-254C-AAAC-5C9202276964}"/>
              </a:ext>
            </a:extLst>
          </p:cNvPr>
          <p:cNvSpPr/>
          <p:nvPr/>
        </p:nvSpPr>
        <p:spPr>
          <a:xfrm rot="16200000">
            <a:off x="3709127" y="2698029"/>
            <a:ext cx="533052" cy="381888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B9B916-8F41-7644-8D4D-C8784A4843AA}"/>
              </a:ext>
            </a:extLst>
          </p:cNvPr>
          <p:cNvSpPr/>
          <p:nvPr/>
        </p:nvSpPr>
        <p:spPr>
          <a:xfrm>
            <a:off x="3617844" y="3289586"/>
            <a:ext cx="715618" cy="507002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08CDB9-D3D1-764E-9A6B-1B4D65EA4BBA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1FD08A-8F8E-CE49-B7B7-40E7693625F5}"/>
              </a:ext>
            </a:extLst>
          </p:cNvPr>
          <p:cNvSpPr/>
          <p:nvPr/>
        </p:nvSpPr>
        <p:spPr>
          <a:xfrm>
            <a:off x="2759500" y="4146782"/>
            <a:ext cx="2432306" cy="12926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¿7 == 8?</a:t>
            </a:r>
          </a:p>
          <a:p>
            <a:pPr algn="ctr"/>
            <a:endParaRPr lang="es-EC" sz="2800" dirty="0">
              <a:latin typeface="+mj-lt"/>
              <a:cs typeface="Arial" pitchFamily="34" charset="0"/>
            </a:endParaRPr>
          </a:p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¿7 &lt; 8?</a:t>
            </a:r>
          </a:p>
        </p:txBody>
      </p:sp>
    </p:spTree>
    <p:extLst>
      <p:ext uri="{BB962C8B-B14F-4D97-AF65-F5344CB8AC3E}">
        <p14:creationId xmlns:p14="http://schemas.microsoft.com/office/powerpoint/2010/main" val="832010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7114416"/>
              </p:ext>
            </p:extLst>
          </p:nvPr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B9C8060-1810-594E-B9C3-76A7C63CA0F6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</p:spTree>
    <p:extLst>
      <p:ext uri="{BB962C8B-B14F-4D97-AF65-F5344CB8AC3E}">
        <p14:creationId xmlns:p14="http://schemas.microsoft.com/office/powerpoint/2010/main" val="21066854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/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4" name="Left Arrow 3">
            <a:extLst>
              <a:ext uri="{FF2B5EF4-FFF2-40B4-BE49-F238E27FC236}">
                <a16:creationId xmlns:a16="http://schemas.microsoft.com/office/drawing/2014/main" id="{58468E95-C8D0-254C-AAAC-5C9202276964}"/>
              </a:ext>
            </a:extLst>
          </p:cNvPr>
          <p:cNvSpPr/>
          <p:nvPr/>
        </p:nvSpPr>
        <p:spPr>
          <a:xfrm rot="16200000">
            <a:off x="2993510" y="2698029"/>
            <a:ext cx="533052" cy="381888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6B9B916-8F41-7644-8D4D-C8784A4843AA}"/>
              </a:ext>
            </a:extLst>
          </p:cNvPr>
          <p:cNvSpPr/>
          <p:nvPr/>
        </p:nvSpPr>
        <p:spPr>
          <a:xfrm>
            <a:off x="2902227" y="3289586"/>
            <a:ext cx="715618" cy="507002"/>
          </a:xfrm>
          <a:prstGeom prst="rect">
            <a:avLst/>
          </a:prstGeom>
          <a:noFill/>
          <a:ln w="762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BAA7B3E-14DB-A642-A4D1-78F8049C0231}"/>
              </a:ext>
            </a:extLst>
          </p:cNvPr>
          <p:cNvSpPr/>
          <p:nvPr/>
        </p:nvSpPr>
        <p:spPr>
          <a:xfrm>
            <a:off x="2043883" y="4146782"/>
            <a:ext cx="24323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¿7 == 7?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6E2E94-9615-594B-B9DB-1140CFECA1FC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980F92-CC64-2447-A0D1-AA367D1D052F}"/>
              </a:ext>
            </a:extLst>
          </p:cNvPr>
          <p:cNvSpPr/>
          <p:nvPr/>
        </p:nvSpPr>
        <p:spPr>
          <a:xfrm>
            <a:off x="477078" y="5200203"/>
            <a:ext cx="10787270" cy="13181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El algoritmo divide los datos y descarta parte de ellos en cada paso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Complejidad algorítmica: O(n log (n))</a:t>
            </a:r>
          </a:p>
        </p:txBody>
      </p:sp>
    </p:spTree>
    <p:extLst>
      <p:ext uri="{BB962C8B-B14F-4D97-AF65-F5344CB8AC3E}">
        <p14:creationId xmlns:p14="http://schemas.microsoft.com/office/powerpoint/2010/main" val="238839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9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Constante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87489-3664-DC4E-8115-8D762F64A328}"/>
              </a:ext>
            </a:extLst>
          </p:cNvPr>
          <p:cNvSpPr/>
          <p:nvPr/>
        </p:nvSpPr>
        <p:spPr>
          <a:xfrm>
            <a:off x="239487" y="1117974"/>
            <a:ext cx="10661906" cy="25853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Algoritmo para calcular la suma </a:t>
            </a:r>
            <a:r>
              <a:rPr lang="es-EC" sz="2800" dirty="0">
                <a:latin typeface="Consolas" panose="020B0609020204030204" pitchFamily="49" charset="0"/>
                <a:cs typeface="Consolas" panose="020B0609020204030204" pitchFamily="49" charset="0"/>
              </a:rPr>
              <a:t>a + b + c</a:t>
            </a:r>
          </a:p>
          <a:p>
            <a:endParaRPr lang="es-EC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s-EC" sz="2800" dirty="0">
                <a:latin typeface="+mj-lt"/>
                <a:cs typeface="Consolas" panose="020B0609020204030204" pitchFamily="49" charset="0"/>
              </a:rPr>
              <a:t>Independientemente de los valores de a, b y c, el algoritmo se ejecuta en el mismo tiempo</a:t>
            </a:r>
          </a:p>
          <a:p>
            <a:endParaRPr lang="es-EC" sz="2800" dirty="0">
              <a:latin typeface="+mj-lt"/>
              <a:cs typeface="Consolas" panose="020B0609020204030204" pitchFamily="49" charset="0"/>
            </a:endParaRPr>
          </a:p>
          <a:p>
            <a:r>
              <a:rPr lang="es-EC" sz="2800" dirty="0">
                <a:latin typeface="+mj-lt"/>
                <a:cs typeface="Consolas" panose="020B0609020204030204" pitchFamily="49" charset="0"/>
              </a:rPr>
              <a:t>O(1) : complejidad constante</a:t>
            </a:r>
          </a:p>
        </p:txBody>
      </p:sp>
    </p:spTree>
    <p:extLst>
      <p:ext uri="{BB962C8B-B14F-4D97-AF65-F5344CB8AC3E}">
        <p14:creationId xmlns:p14="http://schemas.microsoft.com/office/powerpoint/2010/main" val="2145427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Factorial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87489-3664-DC4E-8115-8D762F64A328}"/>
              </a:ext>
            </a:extLst>
          </p:cNvPr>
          <p:cNvSpPr/>
          <p:nvPr/>
        </p:nvSpPr>
        <p:spPr>
          <a:xfrm>
            <a:off x="239487" y="1117974"/>
            <a:ext cx="11687470" cy="21544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Problema del agente viajero:</a:t>
            </a:r>
          </a:p>
          <a:p>
            <a:endParaRPr lang="es-EC" sz="2800" dirty="0">
              <a:latin typeface="+mj-lt"/>
              <a:cs typeface="Arial" pitchFamily="34" charset="0"/>
            </a:endParaRPr>
          </a:p>
          <a:p>
            <a:r>
              <a:rPr lang="es-EC" sz="2800" dirty="0">
                <a:latin typeface="+mj-lt"/>
                <a:cs typeface="Consolas" panose="020B0609020204030204" pitchFamily="49" charset="0"/>
              </a:rPr>
              <a:t>Dada una lista de ciudades y las distancias entre cada par de ellas, ¿cuál es la ruta más corta posible que visita cada ciudad exactamente una vez y al finalizar regresa a la ciudad origen?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E997282-83EC-A148-811D-92754ECEE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6855" y="3111767"/>
            <a:ext cx="4498291" cy="374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11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Qué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es?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A67D1-8233-F54E-ABDF-8B5AEDD91A25}"/>
              </a:ext>
            </a:extLst>
          </p:cNvPr>
          <p:cNvSpPr/>
          <p:nvPr/>
        </p:nvSpPr>
        <p:spPr>
          <a:xfrm>
            <a:off x="225288" y="997746"/>
            <a:ext cx="11834190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En matemáticas, ayuda a describir el comportamiento de una función al límite, cuando el argumento tiende a un valor específico.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1CA9EF-9982-3142-86A9-79D401700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840" y="2001962"/>
            <a:ext cx="8656320" cy="482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094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Factorial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087489-3664-DC4E-8115-8D762F64A328}"/>
              </a:ext>
            </a:extLst>
          </p:cNvPr>
          <p:cNvSpPr/>
          <p:nvPr/>
        </p:nvSpPr>
        <p:spPr>
          <a:xfrm>
            <a:off x="159026" y="1117974"/>
            <a:ext cx="11940209" cy="47397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Fuerza bruta (probar todas las posibilidades) con diez ciudades:</a:t>
            </a:r>
          </a:p>
          <a:p>
            <a:r>
              <a:rPr lang="es-EC" sz="2800" dirty="0">
                <a:latin typeface="+mj-lt"/>
                <a:cs typeface="Arial" pitchFamily="34" charset="0"/>
              </a:rPr>
              <a:t>	 </a:t>
            </a:r>
          </a:p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3’628.800 operaciones</a:t>
            </a:r>
          </a:p>
          <a:p>
            <a:endParaRPr lang="es-EC" sz="2800" dirty="0">
              <a:latin typeface="+mj-lt"/>
              <a:cs typeface="Arial" pitchFamily="34" charset="0"/>
            </a:endParaRPr>
          </a:p>
          <a:p>
            <a:r>
              <a:rPr lang="es-EC" sz="2800" dirty="0">
                <a:latin typeface="+mj-lt"/>
                <a:cs typeface="Arial" pitchFamily="34" charset="0"/>
              </a:rPr>
              <a:t>Si tenemos 28 capitales Europeas</a:t>
            </a:r>
          </a:p>
          <a:p>
            <a:endParaRPr lang="es-EC" sz="2800" dirty="0">
              <a:latin typeface="+mj-lt"/>
              <a:cs typeface="Arial" pitchFamily="34" charset="0"/>
            </a:endParaRPr>
          </a:p>
          <a:p>
            <a:r>
              <a:rPr lang="es-EC" sz="2800" dirty="0">
                <a:latin typeface="+mj-lt"/>
                <a:cs typeface="Arial" pitchFamily="34" charset="0"/>
              </a:rPr>
              <a:t>Aplicando fuerza bruta:</a:t>
            </a:r>
          </a:p>
          <a:p>
            <a:endParaRPr lang="es-EC" sz="2800" dirty="0">
              <a:latin typeface="+mj-lt"/>
              <a:cs typeface="Arial" pitchFamily="34" charset="0"/>
            </a:endParaRPr>
          </a:p>
          <a:p>
            <a:pPr algn="ctr"/>
            <a:r>
              <a:rPr lang="es-EC" sz="2800" dirty="0">
                <a:latin typeface="+mj-lt"/>
                <a:cs typeface="Consolas" panose="020B0609020204030204" pitchFamily="49" charset="0"/>
              </a:rPr>
              <a:t>3.048.883.400.000.000.000.000.000.000.000.000.000 operaciones</a:t>
            </a:r>
          </a:p>
          <a:p>
            <a:pPr algn="ctr"/>
            <a:endParaRPr lang="es-EC" sz="2800" dirty="0">
              <a:latin typeface="+mj-lt"/>
              <a:cs typeface="Consolas" panose="020B0609020204030204" pitchFamily="49" charset="0"/>
            </a:endParaRPr>
          </a:p>
          <a:p>
            <a:r>
              <a:rPr lang="es-EC" sz="2800" dirty="0">
                <a:latin typeface="+mj-lt"/>
                <a:cs typeface="Consolas" panose="020B0609020204030204" pitchFamily="49" charset="0"/>
              </a:rPr>
              <a:t>O(n!) : complejidad factorial</a:t>
            </a:r>
          </a:p>
        </p:txBody>
      </p:sp>
    </p:spTree>
    <p:extLst>
      <p:ext uri="{BB962C8B-B14F-4D97-AF65-F5344CB8AC3E}">
        <p14:creationId xmlns:p14="http://schemas.microsoft.com/office/powerpoint/2010/main" val="1754147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Resumen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4BE37F-62E4-E948-8744-DAA615F9E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050073"/>
            <a:ext cx="5807927" cy="580792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2F19935-DB94-0943-8E76-77D298A07851}"/>
              </a:ext>
            </a:extLst>
          </p:cNvPr>
          <p:cNvSpPr/>
          <p:nvPr/>
        </p:nvSpPr>
        <p:spPr>
          <a:xfrm>
            <a:off x="357808" y="3017946"/>
            <a:ext cx="5287618" cy="18721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b="1" dirty="0">
                <a:latin typeface="+mj-lt"/>
                <a:cs typeface="Arial" pitchFamily="34" charset="0"/>
              </a:rPr>
              <a:t>O</a:t>
            </a:r>
            <a:r>
              <a:rPr lang="es-EC" sz="2800" dirty="0">
                <a:latin typeface="+mj-lt"/>
                <a:cs typeface="Arial" pitchFamily="34" charset="0"/>
              </a:rPr>
              <a:t>: Describe cómo cambia el tiempo de ejecución de un algoritmo en función del tamaño de la entrada</a:t>
            </a:r>
          </a:p>
        </p:txBody>
      </p:sp>
    </p:spTree>
    <p:extLst>
      <p:ext uri="{BB962C8B-B14F-4D97-AF65-F5344CB8AC3E}">
        <p14:creationId xmlns:p14="http://schemas.microsoft.com/office/powerpoint/2010/main" val="2132173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¿Para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qué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sirve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A67D1-8233-F54E-ABDF-8B5AEDD91A25}"/>
              </a:ext>
            </a:extLst>
          </p:cNvPr>
          <p:cNvSpPr/>
          <p:nvPr/>
        </p:nvSpPr>
        <p:spPr>
          <a:xfrm>
            <a:off x="357808" y="1051182"/>
            <a:ext cx="11688418" cy="31648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Dispositivos con recursos limitados</a:t>
            </a:r>
          </a:p>
          <a:p>
            <a:pPr>
              <a:lnSpc>
                <a:spcPct val="150000"/>
              </a:lnSpc>
            </a:pPr>
            <a:endParaRPr lang="es-EC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Sistemas cuya eficiencia es crítica: Sistemas de tiempo real</a:t>
            </a:r>
          </a:p>
          <a:p>
            <a:pPr>
              <a:lnSpc>
                <a:spcPct val="150000"/>
              </a:lnSpc>
            </a:pPr>
            <a:endParaRPr lang="es-EC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Ayuda a elegir con qué algoritmos trabajar</a:t>
            </a:r>
          </a:p>
        </p:txBody>
      </p:sp>
    </p:spTree>
    <p:extLst>
      <p:ext uri="{BB962C8B-B14F-4D97-AF65-F5344CB8AC3E}">
        <p14:creationId xmlns:p14="http://schemas.microsoft.com/office/powerpoint/2010/main" val="30663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¿Por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qué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es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importante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este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curso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A67D1-8233-F54E-ABDF-8B5AEDD91A25}"/>
              </a:ext>
            </a:extLst>
          </p:cNvPr>
          <p:cNvSpPr/>
          <p:nvPr/>
        </p:nvSpPr>
        <p:spPr>
          <a:xfrm>
            <a:off x="357808" y="1051182"/>
            <a:ext cx="11688418" cy="5103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Algunos algoritmos son mejores que otros</a:t>
            </a:r>
          </a:p>
          <a:p>
            <a:pPr>
              <a:lnSpc>
                <a:spcPct val="150000"/>
              </a:lnSpc>
            </a:pPr>
            <a:endParaRPr lang="es-EC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Distintas operaciones en un mismo TDA tienen distinta </a:t>
            </a:r>
            <a:r>
              <a:rPr lang="es-EC" sz="2800" b="1" dirty="0">
                <a:latin typeface="+mj-lt"/>
                <a:cs typeface="Arial" pitchFamily="34" charset="0"/>
              </a:rPr>
              <a:t>eficiencia</a:t>
            </a:r>
          </a:p>
          <a:p>
            <a:pPr>
              <a:lnSpc>
                <a:spcPct val="150000"/>
              </a:lnSpc>
            </a:pPr>
            <a:endParaRPr lang="es-EC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La misma operación en distintos TDAs puede tener distinta </a:t>
            </a:r>
            <a:r>
              <a:rPr lang="es-EC" sz="2800" b="1" dirty="0">
                <a:latin typeface="+mj-lt"/>
                <a:cs typeface="Arial" pitchFamily="34" charset="0"/>
              </a:rPr>
              <a:t>complejidad</a:t>
            </a:r>
          </a:p>
          <a:p>
            <a:pPr>
              <a:lnSpc>
                <a:spcPct val="150000"/>
              </a:lnSpc>
            </a:pPr>
            <a:endParaRPr lang="es-EC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En el examen, podría ocurrir que usted deba implementar algoritmos de una complejidad específica.</a:t>
            </a:r>
          </a:p>
        </p:txBody>
      </p:sp>
    </p:spTree>
    <p:extLst>
      <p:ext uri="{BB962C8B-B14F-4D97-AF65-F5344CB8AC3E}">
        <p14:creationId xmlns:p14="http://schemas.microsoft.com/office/powerpoint/2010/main" val="1309000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Ejercicio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104E78-A0E5-744F-814E-73863C1414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25"/>
          <a:stretch/>
        </p:blipFill>
        <p:spPr>
          <a:xfrm>
            <a:off x="2740440" y="1895061"/>
            <a:ext cx="6711121" cy="405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850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Ejercicio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5F5A0B-49E5-1C4A-9F39-37AB7EF249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622" y="1689100"/>
            <a:ext cx="5003800" cy="3479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28BC5C-A4A9-FD4B-9CA0-D555EB0A1E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580" y="1955800"/>
            <a:ext cx="4838700" cy="29464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0714E96D-08A9-43CD-A468-9F1E660D4B4D}"/>
                  </a:ext>
                </a:extLst>
              </p14:cNvPr>
              <p14:cNvContentPartPr/>
              <p14:nvPr/>
            </p14:nvContentPartPr>
            <p14:xfrm>
              <a:off x="1348560" y="1089720"/>
              <a:ext cx="11225160" cy="59796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0714E96D-08A9-43CD-A468-9F1E660D4B4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39200" y="1080360"/>
                <a:ext cx="11243880" cy="599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98760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Ejercicio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94BFA91-CEC5-2C49-891B-B0942A9E2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2506" y="1064994"/>
            <a:ext cx="6886989" cy="564806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F333DBB-4FA1-4C13-A995-A646EE4ECF25}"/>
                  </a:ext>
                </a:extLst>
              </p14:cNvPr>
              <p14:cNvContentPartPr/>
              <p14:nvPr/>
            </p14:nvContentPartPr>
            <p14:xfrm>
              <a:off x="3793680" y="149760"/>
              <a:ext cx="8391960" cy="5217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F333DBB-4FA1-4C13-A995-A646EE4ECF2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84320" y="140400"/>
                <a:ext cx="8410680" cy="523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545539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Ejercicio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E82E02-5C29-DE49-A5FF-EA5F4BC28F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2061" y="1154162"/>
            <a:ext cx="5607878" cy="55323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3A51A48-7D8A-4AE6-AC93-44A790F765DF}"/>
                  </a:ext>
                </a:extLst>
              </p14:cNvPr>
              <p14:cNvContentPartPr/>
              <p14:nvPr/>
            </p14:nvContentPartPr>
            <p14:xfrm>
              <a:off x="115920" y="1048680"/>
              <a:ext cx="9869760" cy="5707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3A51A48-7D8A-4AE6-AC93-44A790F765D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560" y="1039320"/>
                <a:ext cx="9888480" cy="572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05561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Tema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de Examen – 1P 1T 2019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6853D2-E01B-424E-9653-E9903F545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62792"/>
            <a:ext cx="12192000" cy="453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16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Qué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es?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A67D1-8233-F54E-ABDF-8B5AEDD91A25}"/>
              </a:ext>
            </a:extLst>
          </p:cNvPr>
          <p:cNvSpPr/>
          <p:nvPr/>
        </p:nvSpPr>
        <p:spPr>
          <a:xfrm>
            <a:off x="890052" y="1037502"/>
            <a:ext cx="10411895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En computación, ayuda a describir el comportamiento de un algoritmo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4AE305-C3A5-5946-8513-7A3248078DED}"/>
              </a:ext>
            </a:extLst>
          </p:cNvPr>
          <p:cNvSpPr/>
          <p:nvPr/>
        </p:nvSpPr>
        <p:spPr>
          <a:xfrm>
            <a:off x="7341219" y="2259972"/>
            <a:ext cx="3503528" cy="86177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Unidades de tiempo</a:t>
            </a:r>
          </a:p>
          <a:p>
            <a:r>
              <a:rPr lang="es-EC" sz="2800" dirty="0">
                <a:latin typeface="+mj-lt"/>
                <a:cs typeface="Arial" pitchFamily="34" charset="0"/>
              </a:rPr>
              <a:t>Memoria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B7AE15-CA92-274A-83C0-25F73E4F6F5B}"/>
              </a:ext>
            </a:extLst>
          </p:cNvPr>
          <p:cNvSpPr/>
          <p:nvPr/>
        </p:nvSpPr>
        <p:spPr>
          <a:xfrm>
            <a:off x="3862039" y="2060002"/>
            <a:ext cx="2564781" cy="1449658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Aharoni" panose="02010803020104030203" pitchFamily="2" charset="-79"/>
                <a:cs typeface="Aharoni" panose="02010803020104030203" pitchFamily="2" charset="-79"/>
              </a:rPr>
              <a:t>Algoritmo</a:t>
            </a:r>
            <a:endParaRPr lang="en-US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B3F17E0B-8698-BD48-B4CE-3DBBDF09C0FB}"/>
              </a:ext>
            </a:extLst>
          </p:cNvPr>
          <p:cNvSpPr/>
          <p:nvPr/>
        </p:nvSpPr>
        <p:spPr>
          <a:xfrm>
            <a:off x="2885440" y="2495271"/>
            <a:ext cx="864840" cy="57912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1A684-4D7B-4A4D-A120-16271854410B}"/>
              </a:ext>
            </a:extLst>
          </p:cNvPr>
          <p:cNvSpPr/>
          <p:nvPr/>
        </p:nvSpPr>
        <p:spPr>
          <a:xfrm>
            <a:off x="1702419" y="2401100"/>
            <a:ext cx="1183021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Entrada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9B7CFB-9A6F-1A40-AFEA-BFFCD0E04834}"/>
              </a:ext>
            </a:extLst>
          </p:cNvPr>
          <p:cNvSpPr/>
          <p:nvPr/>
        </p:nvSpPr>
        <p:spPr>
          <a:xfrm>
            <a:off x="7164039" y="2164080"/>
            <a:ext cx="3219481" cy="105602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E63D49F-83FB-D74A-9692-2DE8E0AD70B4}"/>
              </a:ext>
            </a:extLst>
          </p:cNvPr>
          <p:cNvSpPr/>
          <p:nvPr/>
        </p:nvSpPr>
        <p:spPr>
          <a:xfrm>
            <a:off x="7814277" y="3121746"/>
            <a:ext cx="1919004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C" sz="2800" b="1" dirty="0">
                <a:solidFill>
                  <a:srgbClr val="C00000"/>
                </a:solidFill>
                <a:latin typeface="+mj-lt"/>
                <a:cs typeface="Arial" pitchFamily="34" charset="0"/>
              </a:rPr>
              <a:t>Complejidad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452F21-5D63-0A48-AAE2-B3EA299BCEF5}"/>
              </a:ext>
            </a:extLst>
          </p:cNvPr>
          <p:cNvSpPr/>
          <p:nvPr/>
        </p:nvSpPr>
        <p:spPr>
          <a:xfrm>
            <a:off x="890052" y="4542702"/>
            <a:ext cx="10411895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Análisis útil para grandes entradas</a:t>
            </a:r>
          </a:p>
        </p:txBody>
      </p:sp>
    </p:spTree>
    <p:extLst>
      <p:ext uri="{BB962C8B-B14F-4D97-AF65-F5344CB8AC3E}">
        <p14:creationId xmlns:p14="http://schemas.microsoft.com/office/powerpoint/2010/main" val="3556408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  <p:bldP spid="8" grpId="0" uiExpand="1" build="p"/>
      <p:bldP spid="9" grpId="0" animBg="1"/>
      <p:bldP spid="10" grpId="0" animBg="1"/>
      <p:bldP spid="11" grpId="0" uiExpand="1" build="p"/>
      <p:bldP spid="12" grpId="0" animBg="1"/>
      <p:bldP spid="13" grpId="0" uiExpand="1" build="p"/>
      <p:bldP spid="1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4839275" y="3096602"/>
            <a:ext cx="2513510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Scenario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783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Buscando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un regalo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F61D2D-C3C1-D242-800C-C13E924B2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934" y="1325528"/>
            <a:ext cx="836003" cy="836003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203C3B1E-1006-6F47-886B-170F589A6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1293" y="930729"/>
            <a:ext cx="1625600" cy="16256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30B17487-760C-6446-A682-A916AE2E6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733" y="3022174"/>
            <a:ext cx="1201782" cy="1201782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71EA4D5F-AD9C-F443-8E75-7278764F1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9884" y="3022174"/>
            <a:ext cx="1201782" cy="1201782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A02C64D8-AD7A-4A42-9076-9F707C256E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1035" y="3022174"/>
            <a:ext cx="1201782" cy="1201782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C699E99F-AA3F-7749-9087-E54ACC445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2186" y="3022174"/>
            <a:ext cx="1201782" cy="1201782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6781F13-45CE-174C-B5D3-8658D1E248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337" y="3022174"/>
            <a:ext cx="1201782" cy="1201782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1BBB446-F871-7E49-85D9-5F12E84BF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4488" y="3022174"/>
            <a:ext cx="1201782" cy="1201782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8AFC8625-0CED-4F44-B22B-4558C28632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5639" y="3022174"/>
            <a:ext cx="1201782" cy="120178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018DD534-C303-F745-8A82-C42E04C02E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6790" y="3022174"/>
            <a:ext cx="1201782" cy="120178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0DBE15AA-05DA-7C4C-B907-DAEA5BCF03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7941" y="3022174"/>
            <a:ext cx="1201782" cy="1201782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9FBBEFBB-3262-284F-B562-EF1C0C20C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9092" y="3022174"/>
            <a:ext cx="1201782" cy="1201782"/>
          </a:xfrm>
          <a:prstGeom prst="rect">
            <a:avLst/>
          </a:prstGeom>
        </p:spPr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0689F18E-625A-3E4C-9D47-E34B2A085674}"/>
              </a:ext>
            </a:extLst>
          </p:cNvPr>
          <p:cNvSpPr/>
          <p:nvPr/>
        </p:nvSpPr>
        <p:spPr>
          <a:xfrm>
            <a:off x="239487" y="2482066"/>
            <a:ext cx="1201782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s-EC" sz="2800" dirty="0">
                <a:latin typeface="+mj-lt"/>
                <a:cs typeface="Arial" pitchFamily="34" charset="0"/>
              </a:rPr>
              <a:t> cajas: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1CB288C-44E8-5E4F-95FA-75C4C97469C3}"/>
              </a:ext>
            </a:extLst>
          </p:cNvPr>
          <p:cNvSpPr/>
          <p:nvPr/>
        </p:nvSpPr>
        <p:spPr>
          <a:xfrm>
            <a:off x="239487" y="4420337"/>
            <a:ext cx="106619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Si se abre una caja a la vez… 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77A6659-7EE4-9947-BF4A-0E182A1CDA67}"/>
              </a:ext>
            </a:extLst>
          </p:cNvPr>
          <p:cNvSpPr/>
          <p:nvPr/>
        </p:nvSpPr>
        <p:spPr>
          <a:xfrm>
            <a:off x="239487" y="5242934"/>
            <a:ext cx="106619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El análisis </a:t>
            </a:r>
            <a:r>
              <a:rPr lang="es-EC" sz="2800" dirty="0">
                <a:latin typeface="Consolas" panose="020B0609020204030204" pitchFamily="49" charset="0"/>
                <a:cs typeface="Consolas" panose="020B0609020204030204" pitchFamily="49" charset="0"/>
              </a:rPr>
              <a:t>O grande</a:t>
            </a:r>
            <a:r>
              <a:rPr lang="es-EC" sz="2800" dirty="0">
                <a:latin typeface="+mj-lt"/>
                <a:cs typeface="Arial" pitchFamily="34" charset="0"/>
              </a:rPr>
              <a:t> se pregunta: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16E1BAB-6895-954D-A772-578620A893CE}"/>
              </a:ext>
            </a:extLst>
          </p:cNvPr>
          <p:cNvSpPr/>
          <p:nvPr/>
        </p:nvSpPr>
        <p:spPr>
          <a:xfrm>
            <a:off x="239487" y="5927271"/>
            <a:ext cx="11713027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C" sz="2800" dirty="0">
                <a:latin typeface="+mj-lt"/>
                <a:cs typeface="Arial" pitchFamily="34" charset="0"/>
              </a:rPr>
              <a:t>¿En el </a:t>
            </a:r>
            <a:r>
              <a:rPr lang="es-EC" sz="2800" b="1" dirty="0">
                <a:latin typeface="+mj-lt"/>
                <a:cs typeface="Arial" pitchFamily="34" charset="0"/>
              </a:rPr>
              <a:t>peor de los casos</a:t>
            </a:r>
            <a:r>
              <a:rPr lang="es-EC" sz="2800" dirty="0">
                <a:latin typeface="+mj-lt"/>
                <a:cs typeface="Arial" pitchFamily="34" charset="0"/>
              </a:rPr>
              <a:t>, cuántas cajas hay que abrir para encontrar el regalo?</a:t>
            </a:r>
          </a:p>
        </p:txBody>
      </p:sp>
    </p:spTree>
    <p:extLst>
      <p:ext uri="{BB962C8B-B14F-4D97-AF65-F5344CB8AC3E}">
        <p14:creationId xmlns:p14="http://schemas.microsoft.com/office/powerpoint/2010/main" val="335507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6" presetClass="emph" presetSubtype="0" autoRev="1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53" dur="250" fill="hold"/>
                                            <p:tgtEl>
                                              <p:spTgt spid="44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5" presetID="6" presetClass="emph" presetSubtype="0" autoRev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56" dur="250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8" presetID="6" presetClass="emph" presetSubtype="0" autoRev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59" dur="2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61" presetID="6" presetClass="emph" presetSubtype="0" autoRev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62" dur="2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4" presetID="6" presetClass="emph" presetSubtype="0" autoRev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65" dur="2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7" presetID="6" presetClass="emph" presetSubtype="0" autoRev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68" dur="2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0" presetID="6" presetClass="emph" presetSubtype="0" autoRev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71" dur="2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73" presetID="6" presetClass="emph" presetSubtype="0" autoRev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74" dur="2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6" presetID="6" presetClass="emph" presetSubtype="0" autoRev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77" dur="2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79" presetID="6" presetClass="emph" presetSubtype="0" autoRev="1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50000">
                                          <p:cBhvr>
                                            <p:cTn id="80" dur="25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1" fill="hold">
                          <p:stCondLst>
                            <p:cond delay="indefinite"/>
                          </p:stCondLst>
                          <p:childTnLst>
                            <p:par>
                              <p:cTn id="8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5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6" fill="hold">
                          <p:stCondLst>
                            <p:cond delay="indefinite"/>
                          </p:stCondLst>
                          <p:childTnLst>
                            <p:par>
                              <p:cTn id="8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8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5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1" fill="hold">
                          <p:stCondLst>
                            <p:cond delay="indefinite"/>
                          </p:stCondLst>
                          <p:childTnLst>
                            <p:par>
                              <p:cTn id="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4" grpId="0" uiExpand="1" build="p"/>
          <p:bldP spid="55" grpId="0" uiExpand="1" build="p"/>
          <p:bldP spid="56" grpId="0" uiExpand="1" build="p"/>
          <p:bldP spid="57" grpId="0" uiExpand="1" build="p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4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0" fill="hold">
                          <p:stCondLst>
                            <p:cond delay="indefinite"/>
                          </p:stCondLst>
                          <p:childTnLst>
                            <p:par>
                              <p:cTn id="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" presetID="6" presetClass="emph" presetSubtype="0" autoRev="1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250" fill="hold"/>
                                            <p:tgtEl>
                                              <p:spTgt spid="44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5" presetID="6" presetClass="emph" presetSubtype="0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6" dur="250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7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8" presetID="6" presetClass="emph" presetSubtype="0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59" dur="250" fill="hold"/>
                                            <p:tgtEl>
                                              <p:spTgt spid="46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61" presetID="6" presetClass="emph" presetSubtype="0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250" fill="hold"/>
                                            <p:tgtEl>
                                              <p:spTgt spid="47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4" presetID="6" presetClass="emph" presetSubtype="0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5" dur="25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7" presetID="6" presetClass="emph" presetSubtype="0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8" dur="25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0" presetID="6" presetClass="emph" presetSubtype="0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71" dur="2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73" presetID="6" presetClass="emph" presetSubtype="0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2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6" presetID="6" presetClass="emph" presetSubtype="0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77" dur="2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79" presetID="6" presetClass="emph" presetSubtype="0" autoRev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80" dur="25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50000" y="15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1" fill="hold">
                          <p:stCondLst>
                            <p:cond delay="indefinite"/>
                          </p:stCondLst>
                          <p:childTnLst>
                            <p:par>
                              <p:cTn id="8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5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6" fill="hold">
                          <p:stCondLst>
                            <p:cond delay="indefinite"/>
                          </p:stCondLst>
                          <p:childTnLst>
                            <p:par>
                              <p:cTn id="8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8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56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1" fill="hold">
                          <p:stCondLst>
                            <p:cond delay="indefinite"/>
                          </p:stCondLst>
                          <p:childTnLst>
                            <p:par>
                              <p:cTn id="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3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57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4" grpId="0" uiExpand="1" build="p"/>
          <p:bldP spid="55" grpId="0" uiExpand="1" build="p"/>
          <p:bldP spid="56" grpId="0" uiExpand="1" build="p"/>
          <p:bldP spid="57" grpId="0" uiExpand="1" build="p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Respuesta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93DE4A-50E5-D74B-BA12-C49A8D9A03C4}"/>
              </a:ext>
            </a:extLst>
          </p:cNvPr>
          <p:cNvSpPr/>
          <p:nvPr/>
        </p:nvSpPr>
        <p:spPr>
          <a:xfrm>
            <a:off x="239486" y="1117974"/>
            <a:ext cx="11819163" cy="4308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En el peor de los casos, el regalo está en la última caja (la caja n)</a:t>
            </a:r>
          </a:p>
          <a:p>
            <a:endParaRPr lang="es-EC" sz="2800" dirty="0">
              <a:latin typeface="+mj-lt"/>
              <a:cs typeface="Arial" pitchFamily="34" charset="0"/>
            </a:endParaRPr>
          </a:p>
          <a:p>
            <a:r>
              <a:rPr lang="es-EC" sz="2800" dirty="0">
                <a:latin typeface="+mj-lt"/>
                <a:cs typeface="Arial" pitchFamily="34" charset="0"/>
              </a:rPr>
              <a:t>Dada una entrada de tamaño n, este algoritmo tiene una complejidad O(n)</a:t>
            </a:r>
          </a:p>
          <a:p>
            <a:endParaRPr lang="es-EC" sz="2800" dirty="0">
              <a:latin typeface="+mj-lt"/>
              <a:cs typeface="Arial" pitchFamily="34" charset="0"/>
            </a:endParaRPr>
          </a:p>
          <a:p>
            <a:r>
              <a:rPr lang="es-EC" sz="2800" dirty="0">
                <a:latin typeface="+mj-lt"/>
                <a:cs typeface="Arial" pitchFamily="34" charset="0"/>
              </a:rPr>
              <a:t>La complejidad de este algoritmo es </a:t>
            </a:r>
            <a:r>
              <a:rPr lang="es-EC" sz="2800" b="1" dirty="0">
                <a:latin typeface="+mj-lt"/>
                <a:cs typeface="Arial" pitchFamily="34" charset="0"/>
              </a:rPr>
              <a:t>lineal</a:t>
            </a:r>
          </a:p>
          <a:p>
            <a:endParaRPr lang="es-EC" sz="2800" b="1" dirty="0">
              <a:latin typeface="+mj-lt"/>
              <a:cs typeface="Arial" pitchFamily="34" charset="0"/>
            </a:endParaRPr>
          </a:p>
          <a:p>
            <a:r>
              <a:rPr lang="es-EC" sz="2800" dirty="0">
                <a:latin typeface="+mj-lt"/>
                <a:cs typeface="Arial" pitchFamily="34" charset="0"/>
              </a:rPr>
              <a:t>Es decir, el número de operaciones necesarias para resolver el problema es una </a:t>
            </a:r>
            <a:r>
              <a:rPr lang="es-EC" sz="2800" b="1" dirty="0">
                <a:latin typeface="+mj-lt"/>
                <a:cs typeface="Arial" pitchFamily="34" charset="0"/>
              </a:rPr>
              <a:t>función lineal del tamaño de la entrada</a:t>
            </a:r>
          </a:p>
          <a:p>
            <a:endParaRPr lang="es-EC" sz="2800" dirty="0">
              <a:latin typeface="+mj-lt"/>
              <a:cs typeface="Arial" pitchFamily="34" charset="0"/>
            </a:endParaRPr>
          </a:p>
          <a:p>
            <a:r>
              <a:rPr lang="es-EC" sz="2800" dirty="0">
                <a:latin typeface="+mj-lt"/>
                <a:cs typeface="Arial" pitchFamily="34" charset="0"/>
              </a:rPr>
              <a:t>La letra O (mayúscula) se lee “</a:t>
            </a:r>
            <a:r>
              <a:rPr lang="es-EC" sz="2800" i="1" dirty="0">
                <a:latin typeface="+mj-lt"/>
                <a:cs typeface="Arial" pitchFamily="34" charset="0"/>
              </a:rPr>
              <a:t>en el peor de los casos</a:t>
            </a:r>
            <a:r>
              <a:rPr lang="es-EC" sz="2800" dirty="0">
                <a:latin typeface="+mj-lt"/>
                <a:cs typeface="Arial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7296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¿Y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si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usamos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una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matriz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de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lang="en-GB" sz="2400" dirty="0" err="1">
                <a:solidFill>
                  <a:srgbClr val="FFFFFF"/>
                </a:solidFill>
                <a:latin typeface="Arial"/>
                <a:cs typeface="Arial"/>
              </a:rPr>
              <a:t>x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cajas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E415A6-96EB-284C-A53B-DF5B88793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532" y="1129938"/>
            <a:ext cx="1201782" cy="12017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DF406D-CB46-1744-B53A-E59DB89EAA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657" y="1129938"/>
            <a:ext cx="1201782" cy="12017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792BC56-2872-9349-8659-74F770C5F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782" y="1129938"/>
            <a:ext cx="1201782" cy="12017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725F59-73F9-244E-A2F9-A208F33A11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907" y="1129938"/>
            <a:ext cx="1201782" cy="12017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8AF614-B137-FF41-A336-95C111330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032" y="1129938"/>
            <a:ext cx="1201782" cy="120178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10519AB-596E-994F-BA21-0EBCF8899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532" y="2227218"/>
            <a:ext cx="1201782" cy="120178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23CD329-5081-3E4A-9B50-CCA80EE88B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657" y="2227218"/>
            <a:ext cx="1201782" cy="120178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37C2820-C62A-A347-B5E5-5A0D0047F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782" y="2227218"/>
            <a:ext cx="1201782" cy="120178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7607033-98D6-F348-8EE6-DD4CB96F7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907" y="2227218"/>
            <a:ext cx="1201782" cy="120178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E52C650-F28D-404A-B146-0401537A4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032" y="2227218"/>
            <a:ext cx="1201782" cy="120178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92A6660-3BD1-0E44-91ED-9DDC98FB5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532" y="3314338"/>
            <a:ext cx="1201782" cy="120178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106BC760-390F-F54A-8A4B-04E9BD371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657" y="3314338"/>
            <a:ext cx="1201782" cy="120178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4FED1B5C-E7AE-6341-AEF0-9BF7F3ED4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782" y="3314338"/>
            <a:ext cx="1201782" cy="120178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2B01852-4AAD-EB40-8DC1-A0EFEB7E0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907" y="3314338"/>
            <a:ext cx="1201782" cy="120178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9F2F686-FC1F-6B42-9346-36C5FD462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032" y="3314338"/>
            <a:ext cx="1201782" cy="120178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2E714298-224D-B147-B4DA-9F928ADE54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532" y="4401458"/>
            <a:ext cx="1201782" cy="120178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7E10404-805E-BA45-869C-44A91F4E9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657" y="4401458"/>
            <a:ext cx="1201782" cy="1201782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C15D0CA-927C-3F4F-A772-E8B62AEE4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782" y="4401458"/>
            <a:ext cx="1201782" cy="1201782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B65B7B17-D578-A648-ACFB-8B27C01610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907" y="4401458"/>
            <a:ext cx="1201782" cy="120178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0392D80-6FE0-734D-8FAC-987CBCF62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032" y="4401458"/>
            <a:ext cx="1201782" cy="1201782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1DEA2EE0-A536-3445-9AA6-7679F2E52D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532" y="5478418"/>
            <a:ext cx="1201782" cy="1201782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1863A909-E1A8-1A41-8998-3F0C5FEDF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657" y="5478418"/>
            <a:ext cx="1201782" cy="1201782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47B17B9-5837-0F41-87B3-FB054EE19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7782" y="5478418"/>
            <a:ext cx="1201782" cy="1201782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4E569CE-2C81-5E44-80DB-85A2935A8F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907" y="5478418"/>
            <a:ext cx="1201782" cy="1201782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58A09D8A-93A8-AF48-8948-07CF8B4F1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0032" y="5478418"/>
            <a:ext cx="1201782" cy="1201782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28D2EB63-0B33-F742-AAB0-C5DD979DDEC6}"/>
              </a:ext>
            </a:extLst>
          </p:cNvPr>
          <p:cNvSpPr/>
          <p:nvPr/>
        </p:nvSpPr>
        <p:spPr>
          <a:xfrm>
            <a:off x="7342828" y="2957150"/>
            <a:ext cx="4062405" cy="21544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800" dirty="0">
                <a:latin typeface="+mj-lt"/>
                <a:cs typeface="Arial" pitchFamily="34" charset="0"/>
              </a:rPr>
              <a:t>Abriendo una caja a la vez</a:t>
            </a:r>
          </a:p>
          <a:p>
            <a:endParaRPr lang="es-EC" sz="2800" dirty="0">
              <a:latin typeface="+mj-lt"/>
              <a:cs typeface="Arial" pitchFamily="34" charset="0"/>
            </a:endParaRPr>
          </a:p>
          <a:p>
            <a:r>
              <a:rPr lang="es-EC" sz="2800" dirty="0">
                <a:latin typeface="+mj-lt"/>
                <a:cs typeface="Arial" pitchFamily="34" charset="0"/>
              </a:rPr>
              <a:t>Complejidad O(n</a:t>
            </a:r>
            <a:r>
              <a:rPr lang="es-EC" sz="2800" baseline="30000" dirty="0">
                <a:latin typeface="+mj-lt"/>
                <a:cs typeface="Arial" pitchFamily="34" charset="0"/>
              </a:rPr>
              <a:t>2</a:t>
            </a:r>
            <a:r>
              <a:rPr lang="es-EC" sz="2800" dirty="0">
                <a:latin typeface="+mj-lt"/>
                <a:cs typeface="Arial" pitchFamily="34" charset="0"/>
              </a:rPr>
              <a:t>)</a:t>
            </a:r>
          </a:p>
          <a:p>
            <a:endParaRPr lang="es-EC" sz="2800" dirty="0">
              <a:latin typeface="+mj-lt"/>
              <a:cs typeface="Arial" pitchFamily="34" charset="0"/>
            </a:endParaRPr>
          </a:p>
          <a:p>
            <a:r>
              <a:rPr lang="es-EC" sz="2800" dirty="0">
                <a:latin typeface="+mj-lt"/>
                <a:cs typeface="Arial" pitchFamily="34" charset="0"/>
              </a:rPr>
              <a:t>Complejidad cuadrática</a:t>
            </a:r>
          </a:p>
        </p:txBody>
      </p:sp>
    </p:spTree>
    <p:extLst>
      <p:ext uri="{BB962C8B-B14F-4D97-AF65-F5344CB8AC3E}">
        <p14:creationId xmlns:p14="http://schemas.microsoft.com/office/powerpoint/2010/main" val="2823017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836697"/>
              </p:ext>
            </p:extLst>
          </p:nvPr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/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83D57441-2E7B-B346-8EAE-A827434A4952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</p:spTree>
    <p:extLst>
      <p:ext uri="{BB962C8B-B14F-4D97-AF65-F5344CB8AC3E}">
        <p14:creationId xmlns:p14="http://schemas.microsoft.com/office/powerpoint/2010/main" val="1747598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Complejidades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67E8339-E61E-664D-94B1-1E804F0A6038}"/>
              </a:ext>
            </a:extLst>
          </p:cNvPr>
          <p:cNvGraphicFramePr>
            <a:graphicFrameLocks noGrp="1"/>
          </p:cNvGraphicFramePr>
          <p:nvPr/>
        </p:nvGraphicFramePr>
        <p:xfrm>
          <a:off x="99055" y="3289586"/>
          <a:ext cx="11993891" cy="5070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5523">
                  <a:extLst>
                    <a:ext uri="{9D8B030D-6E8A-4147-A177-3AD203B41FA5}">
                      <a16:colId xmlns:a16="http://schemas.microsoft.com/office/drawing/2014/main" val="232575554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3536332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439461117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16979378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76528986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3417167733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974612619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0258806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644388202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65771334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137283335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4402493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886117100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231905601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2382117014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1404561338"/>
                    </a:ext>
                  </a:extLst>
                </a:gridCol>
                <a:gridCol w="705523">
                  <a:extLst>
                    <a:ext uri="{9D8B030D-6E8A-4147-A177-3AD203B41FA5}">
                      <a16:colId xmlns:a16="http://schemas.microsoft.com/office/drawing/2014/main" val="568769446"/>
                    </a:ext>
                  </a:extLst>
                </a:gridCol>
              </a:tblGrid>
              <a:tr h="42102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6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13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14</a:t>
                      </a:r>
                      <a:endParaRPr lang="en-US" sz="180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18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19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21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24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37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40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45</a:t>
                      </a:r>
                    </a:p>
                  </a:txBody>
                  <a:tcPr marL="232683" marR="232683" marT="116341" marB="116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71</a:t>
                      </a:r>
                    </a:p>
                  </a:txBody>
                  <a:tcPr marL="232683" marR="232683" marT="116341" marB="116341"/>
                </a:tc>
                <a:extLst>
                  <a:ext uri="{0D108BD9-81ED-4DB2-BD59-A6C34878D82A}">
                    <a16:rowId xmlns:a16="http://schemas.microsoft.com/office/drawing/2014/main" val="1496004706"/>
                  </a:ext>
                </a:extLst>
              </a:tr>
            </a:tbl>
          </a:graphicData>
        </a:graphic>
      </p:graphicFrame>
      <p:sp>
        <p:nvSpPr>
          <p:cNvPr id="2" name="Left Arrow 1">
            <a:extLst>
              <a:ext uri="{FF2B5EF4-FFF2-40B4-BE49-F238E27FC236}">
                <a16:creationId xmlns:a16="http://schemas.microsoft.com/office/drawing/2014/main" id="{4A6AA5C5-466D-9D4A-AA34-3DC2CCAFDB11}"/>
              </a:ext>
            </a:extLst>
          </p:cNvPr>
          <p:cNvSpPr/>
          <p:nvPr/>
        </p:nvSpPr>
        <p:spPr>
          <a:xfrm rot="16200000">
            <a:off x="5829474" y="2698029"/>
            <a:ext cx="533052" cy="381888"/>
          </a:xfrm>
          <a:prstGeom prst="lef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5190DB-5AE5-5E4B-B931-187261412A58}"/>
              </a:ext>
            </a:extLst>
          </p:cNvPr>
          <p:cNvSpPr/>
          <p:nvPr/>
        </p:nvSpPr>
        <p:spPr>
          <a:xfrm>
            <a:off x="239487" y="998706"/>
            <a:ext cx="10661906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Ejemplo: Búsqueda binaria </a:t>
            </a:r>
          </a:p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Consolas" panose="020B0609020204030204" pitchFamily="49" charset="0"/>
              </a:rPr>
              <a:t>Buscando el número 7</a:t>
            </a:r>
          </a:p>
        </p:txBody>
      </p:sp>
    </p:spTree>
    <p:extLst>
      <p:ext uri="{BB962C8B-B14F-4D97-AF65-F5344CB8AC3E}">
        <p14:creationId xmlns:p14="http://schemas.microsoft.com/office/powerpoint/2010/main" val="945051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1833</TotalTime>
  <Words>857</Words>
  <Application>Microsoft Office PowerPoint</Application>
  <PresentationFormat>Widescreen</PresentationFormat>
  <Paragraphs>303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Aharoni</vt:lpstr>
      <vt:lpstr>Arial</vt:lpstr>
      <vt:lpstr>Calibri</vt:lpstr>
      <vt:lpstr>Calibri Light</vt:lpstr>
      <vt:lpstr>Century Gothic</vt:lpstr>
      <vt:lpstr>Consolas</vt:lpstr>
      <vt:lpstr>Gill Sans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Gonzalo Gabriel Mendez Cobena</dc:creator>
  <cp:lastModifiedBy>Gonzalo Gabriel Méndez Cobeña</cp:lastModifiedBy>
  <cp:revision>285</cp:revision>
  <dcterms:created xsi:type="dcterms:W3CDTF">2019-05-18T17:25:17Z</dcterms:created>
  <dcterms:modified xsi:type="dcterms:W3CDTF">2020-06-04T16:00:52Z</dcterms:modified>
</cp:coreProperties>
</file>